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7"/>
  </p:notesMasterIdLst>
  <p:sldIdLst>
    <p:sldId id="256" r:id="rId2"/>
    <p:sldId id="430" r:id="rId3"/>
    <p:sldId id="41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419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6" r:id="rId42"/>
    <p:sldId id="293" r:id="rId43"/>
    <p:sldId id="294" r:id="rId44"/>
    <p:sldId id="295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42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421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422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423" r:id="rId131"/>
    <p:sldId id="379" r:id="rId132"/>
    <p:sldId id="380" r:id="rId133"/>
    <p:sldId id="381" r:id="rId134"/>
    <p:sldId id="382" r:id="rId135"/>
    <p:sldId id="383" r:id="rId136"/>
    <p:sldId id="384" r:id="rId137"/>
    <p:sldId id="385" r:id="rId138"/>
    <p:sldId id="386" r:id="rId139"/>
    <p:sldId id="387" r:id="rId140"/>
    <p:sldId id="388" r:id="rId141"/>
    <p:sldId id="389" r:id="rId142"/>
    <p:sldId id="390" r:id="rId143"/>
    <p:sldId id="391" r:id="rId144"/>
    <p:sldId id="392" r:id="rId145"/>
    <p:sldId id="393" r:id="rId146"/>
    <p:sldId id="394" r:id="rId147"/>
    <p:sldId id="395" r:id="rId148"/>
    <p:sldId id="396" r:id="rId149"/>
    <p:sldId id="424" r:id="rId150"/>
    <p:sldId id="397" r:id="rId151"/>
    <p:sldId id="398" r:id="rId152"/>
    <p:sldId id="399" r:id="rId153"/>
    <p:sldId id="400" r:id="rId154"/>
    <p:sldId id="401" r:id="rId155"/>
    <p:sldId id="402" r:id="rId156"/>
    <p:sldId id="403" r:id="rId157"/>
    <p:sldId id="404" r:id="rId158"/>
    <p:sldId id="405" r:id="rId159"/>
    <p:sldId id="406" r:id="rId160"/>
    <p:sldId id="407" r:id="rId161"/>
    <p:sldId id="408" r:id="rId162"/>
    <p:sldId id="409" r:id="rId163"/>
    <p:sldId id="410" r:id="rId164"/>
    <p:sldId id="425" r:id="rId165"/>
    <p:sldId id="411" r:id="rId166"/>
    <p:sldId id="412" r:id="rId167"/>
    <p:sldId id="413" r:id="rId168"/>
    <p:sldId id="414" r:id="rId169"/>
    <p:sldId id="415" r:id="rId170"/>
    <p:sldId id="416" r:id="rId171"/>
    <p:sldId id="417" r:id="rId172"/>
    <p:sldId id="426" r:id="rId173"/>
    <p:sldId id="427" r:id="rId174"/>
    <p:sldId id="428" r:id="rId175"/>
    <p:sldId id="429" r:id="rId176"/>
  </p:sldIdLst>
  <p:sldSz cx="12192000" cy="6858000"/>
  <p:notesSz cx="6858000" cy="9144000"/>
  <p:embeddedFontLst>
    <p:embeddedFont>
      <p:font typeface="Calibri" panose="020F0502020204030204" pitchFamily="34" charset="0"/>
      <p:regular r:id="rId178"/>
      <p:bold r:id="rId179"/>
      <p:italic r:id="rId180"/>
      <p:boldItalic r:id="rId181"/>
    </p:embeddedFont>
    <p:embeddedFont>
      <p:font typeface="TH Niramit AS" panose="02000506000000020004" pitchFamily="2" charset="-34"/>
      <p:regular r:id="rId182"/>
      <p:bold r:id="rId183"/>
      <p:italic r:id="rId184"/>
      <p:boldItalic r:id="rId185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font" Target="fonts/font4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font" Target="fonts/font5.fntdata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font" Target="fonts/font7.fntdata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font" Target="fonts/font3.fntdata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E41C2-EECA-4E0B-A3D2-AD627F844F4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33188-3B8E-4714-B765-7F51C792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1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CCB6EC8-B9DF-4E4D-BEC0-34D8F292B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A80BDF5-581F-40F5-9FEA-455F4227F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D411753-BE5F-45D8-BF22-27A2E451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D25A-A0A6-4E49-A33A-F0E47DCCCB8F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31238AD-B7B1-426D-B1CB-79B7C319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3298363-777B-4972-9EAA-E42F4237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977CECE-5B59-47EA-95D7-5B964F14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01FD0EB-36B6-41C8-A920-EEBD5CF4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CD7C70E-0D1E-4880-A4C0-0D99AC5D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B320-12AD-44CF-8655-C78EC55FF952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D4BD75-8CC3-4CF2-83C5-49A217D9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68FA264-A8F3-4335-81CA-6E730A7D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0680FE8-25F0-4954-A790-F61DBC44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B09DFDF-3A25-47FC-8613-940E6BA1B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D088F84-CCD1-4CEB-B2E8-0C688A04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E1B1-E1E3-4D6D-8C89-CC35D463D514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5BA88AB-28AF-4ADC-9775-49007CD4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66374B-C40B-4ADE-9EF9-1109128D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4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97DD0E7-A2BE-4DCF-ADC5-3F2A7CE8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2019EB7-D420-49E5-8BF7-E0DC5923C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9C03DD5-B351-466D-8D20-F016AA93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3A4D-F9F9-482F-9DC9-97920D28E04C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295AF35-FA24-4377-9915-02E6BD0E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91C9721-3EFB-46B5-A6C7-8D5C23AD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B24C96-72FD-4EB9-AF35-798A58A6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66152F1-04E9-4B83-B60D-6BE66C1A9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02B1FC4-CC23-4496-B27F-2A609F8E9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F96A-175E-46DC-A07C-1F0EB0981FD2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A281622-D5BD-43A5-83AF-6DB4C4B8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B6ACB-E98D-41FA-AC2A-071CC4C0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5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F4B631-D0B1-4B21-8DB8-709F0824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2D91CC8-B429-41A8-88BC-67AE8DCC4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1471105-2D63-489E-8217-A48BC85DD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85DD6D-6BC6-4BB8-BC40-1EE017F1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A864-58A6-46C9-BAEE-AC77F10ADCE1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EB30228-55A7-479A-BC76-B244F0F6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5F6799C-03DD-4421-BA08-327BF6DF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1A151E-B213-43C2-A1B1-A7315A92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CEE328A-39F7-4C03-82B3-0349AA93C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231B404-43FA-441D-9637-6429A392A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4ECF42B4-AEBC-4DE6-AF1B-36C3AEEAB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E93618ED-450F-493E-9C6A-7E6ECE15F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950DBDC7-E54C-4986-A19E-589BA3C1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3831-0882-4903-AFED-38C0D29E5C70}" type="datetime1">
              <a:rPr lang="en-US" smtClean="0"/>
              <a:t>5/20/2020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20A97B9F-AC36-4633-A26D-A86800C79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345BE54-2E8C-4253-A82A-7C47512A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1C4DA3-B59A-47FA-99A9-C09A60B5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09D2DD32-2110-4C15-AB44-A840C314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B3E8-57EB-4DD3-AEB0-82035CAF76F0}" type="datetime1">
              <a:rPr lang="en-US" smtClean="0"/>
              <a:t>5/20/2020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1F3FB5A-E1EC-488E-B32E-017838AD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BAE1834-8483-4A6A-9AC1-6253E62D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CE1665DC-3C33-476A-BB5C-A2376437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84-A17A-4D0E-9363-36C1C5A465E1}" type="datetime1">
              <a:rPr lang="en-US" smtClean="0"/>
              <a:t>5/20/2020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95B5FEEC-D75C-444F-B3F6-BB384E3F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AEE0438-486E-4291-A959-B5842105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6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057CA3-7A7C-4194-A0EE-EA8CA4FB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B736AE2-395F-476E-8886-DC709BBA5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B994BE5-E44E-4305-8B5F-95DF31211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BDF5FAA-27B0-4179-A6F4-B29B8F75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344A-F560-4A72-A6D0-F7092BEB8697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F7147AA-B956-4033-8013-55EEA074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AC765AF-6B7A-4C75-BE52-199E0B570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3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105FCFC-4866-4DD8-AB4A-041E2DD3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CAB0EC91-CBE0-4F2D-A583-A10560BEA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344730B-3A6F-487D-A2A1-F66B73591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9201AE4-1831-4AF2-9AFC-1DAD8EA3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7A3C-D475-4306-B954-BE4818C65E00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7A0B7A0-3F42-4962-93C4-1382B01F3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A155631-48C6-4647-BE09-609D8A32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BA624E9B-2ED0-42ED-B505-6123F0F1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A8701BE-1FD8-44A5-B3FF-E8D6902CF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0258C88-F330-4920-862B-130F2153B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fld id="{9E8272CA-C855-42B6-B485-BBB5A7C20262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86DBCB1-C8D8-44DB-B69C-184C92DF3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0DB10BE-59C9-41C0-A94A-08A85A353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76963"/>
            <a:ext cx="2743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0" b="1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fld id="{27BF6A94-E95D-45CB-A49C-5C72F49DB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12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H Niramit AS" panose="02000506000000020004" pitchFamily="2" charset="-34"/>
          <a:ea typeface="+mj-ea"/>
          <a:cs typeface="TH Niramit AS" panose="0200050600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TH Niramit AS" panose="02000506000000020004" pitchFamily="2" charset="-34"/>
          <a:ea typeface="+mn-ea"/>
          <a:cs typeface="TH Niramit AS" panose="0200050600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TH Niramit AS" panose="02000506000000020004" pitchFamily="2" charset="-34"/>
          <a:ea typeface="+mn-ea"/>
          <a:cs typeface="TH Niramit AS" panose="0200050600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TH Niramit AS" panose="02000506000000020004" pitchFamily="2" charset="-34"/>
          <a:ea typeface="+mn-ea"/>
          <a:cs typeface="TH Niramit AS" panose="0200050600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TH Niramit AS" panose="02000506000000020004" pitchFamily="2" charset="-34"/>
          <a:ea typeface="+mn-ea"/>
          <a:cs typeface="TH Niramit AS" panose="0200050600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TH Niramit AS" panose="02000506000000020004" pitchFamily="2" charset="-34"/>
          <a:ea typeface="+mn-ea"/>
          <a:cs typeface="TH Niramit AS" panose="0200050600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3" Type="http://schemas.openxmlformats.org/officeDocument/2006/relationships/slide" Target="slide79.xml"/><Relationship Id="rId7" Type="http://schemas.openxmlformats.org/officeDocument/2006/relationships/slide" Target="slide149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0.xml"/><Relationship Id="rId5" Type="http://schemas.openxmlformats.org/officeDocument/2006/relationships/slide" Target="slide122.xml"/><Relationship Id="rId4" Type="http://schemas.openxmlformats.org/officeDocument/2006/relationships/slide" Target="slide10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orkankru/photos/a.183840252226024/60088524385485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0644B6-F5E8-4AA2-9109-482F6D741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128156"/>
          </a:xfrm>
          <a:solidFill>
            <a:srgbClr val="002060"/>
          </a:solidFill>
        </p:spPr>
        <p:txBody>
          <a:bodyPr/>
          <a:lstStyle/>
          <a:p>
            <a:r>
              <a:rPr lang="th-TH" b="1" dirty="0"/>
              <a:t>ขั้นตอนใช้ </a:t>
            </a:r>
            <a:r>
              <a:rPr lang="en-US" b="1" dirty="0"/>
              <a:t>Google App </a:t>
            </a:r>
            <a:r>
              <a:rPr lang="th-TH" b="1" dirty="0"/>
              <a:t>สอนออนไลน์</a:t>
            </a:r>
            <a:endParaRPr lang="en-US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93DF9600-6405-4133-BDE9-E412E72C3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94409"/>
            <a:ext cx="9144000" cy="5563589"/>
          </a:xfrm>
        </p:spPr>
        <p:txBody>
          <a:bodyPr>
            <a:normAutofit lnSpcReduction="10000"/>
          </a:bodyPr>
          <a:lstStyle/>
          <a:p>
            <a:pPr algn="l"/>
            <a:r>
              <a:rPr lang="th-TH" sz="3600" dirty="0"/>
              <a:t>1. ขั้นตอน </a:t>
            </a:r>
            <a:r>
              <a:rPr lang="en-US" sz="3600" dirty="0">
                <a:solidFill>
                  <a:srgbClr val="FFFF00"/>
                </a:solidFill>
              </a:rPr>
              <a:t>[</a:t>
            </a:r>
            <a:r>
              <a:rPr lang="th-TH" sz="3600" dirty="0">
                <a:solidFill>
                  <a:srgbClr val="FFFF00"/>
                </a:solidFill>
              </a:rPr>
              <a:t>ครู</a:t>
            </a:r>
            <a:r>
              <a:rPr lang="en-US" sz="3600" dirty="0">
                <a:solidFill>
                  <a:srgbClr val="FFFF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/>
              <a:t>เปิดสอนสดออนไลน์ ผ่าน </a:t>
            </a:r>
            <a:r>
              <a:rPr lang="en-US" sz="3600" dirty="0"/>
              <a:t>Meet</a:t>
            </a:r>
          </a:p>
          <a:p>
            <a:pPr algn="l"/>
            <a:r>
              <a:rPr lang="en-US" sz="3600" dirty="0">
                <a:solidFill>
                  <a:srgbClr val="00B0F0"/>
                </a:solidFill>
                <a:hlinkClick r:id="rId2" action="ppaction://hlinksldjump"/>
              </a:rPr>
              <a:t>2. </a:t>
            </a:r>
            <a:r>
              <a:rPr lang="th-TH" sz="3600" dirty="0">
                <a:solidFill>
                  <a:srgbClr val="00B0F0"/>
                </a:solidFill>
              </a:rPr>
              <a:t>ขั้นตอน </a:t>
            </a:r>
            <a:r>
              <a:rPr lang="en-US" sz="3600" dirty="0">
                <a:solidFill>
                  <a:srgbClr val="FFFF00"/>
                </a:solidFill>
              </a:rPr>
              <a:t>[</a:t>
            </a:r>
            <a:r>
              <a:rPr lang="th-TH" sz="3600" dirty="0">
                <a:solidFill>
                  <a:srgbClr val="FFFF00"/>
                </a:solidFill>
              </a:rPr>
              <a:t>ครู</a:t>
            </a:r>
            <a:r>
              <a:rPr lang="en-US" sz="3600" dirty="0">
                <a:solidFill>
                  <a:srgbClr val="FFFF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>
                <a:solidFill>
                  <a:srgbClr val="00B0F0"/>
                </a:solidFill>
              </a:rPr>
              <a:t>สร้างชั้นเรียน</a:t>
            </a:r>
          </a:p>
          <a:p>
            <a:pPr algn="l"/>
            <a:r>
              <a:rPr lang="th-TH" sz="3600" dirty="0">
                <a:hlinkClick r:id="rId3" action="ppaction://hlinksldjump"/>
              </a:rPr>
              <a:t>3. </a:t>
            </a:r>
            <a:r>
              <a:rPr lang="th-TH" sz="3600" dirty="0"/>
              <a:t>ขั้นตอน 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th-TH" sz="3600" dirty="0">
                <a:solidFill>
                  <a:srgbClr val="FF0000"/>
                </a:solidFill>
              </a:rPr>
              <a:t>นักเรียน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/>
              <a:t>เข้าในชั้นเรียน</a:t>
            </a:r>
          </a:p>
          <a:p>
            <a:pPr algn="l"/>
            <a:r>
              <a:rPr lang="th-TH" sz="3600" dirty="0">
                <a:solidFill>
                  <a:srgbClr val="00B0F0"/>
                </a:solidFill>
                <a:hlinkClick r:id="rId4" action="ppaction://hlinksldjump"/>
              </a:rPr>
              <a:t>4. </a:t>
            </a:r>
            <a:r>
              <a:rPr lang="th-TH" sz="3600" dirty="0">
                <a:solidFill>
                  <a:srgbClr val="00B0F0"/>
                </a:solidFill>
              </a:rPr>
              <a:t>ขั้นตอน </a:t>
            </a:r>
            <a:r>
              <a:rPr lang="en-US" sz="3600" dirty="0">
                <a:solidFill>
                  <a:srgbClr val="FFFF00"/>
                </a:solidFill>
              </a:rPr>
              <a:t>[</a:t>
            </a:r>
            <a:r>
              <a:rPr lang="th-TH" sz="3600" dirty="0">
                <a:solidFill>
                  <a:srgbClr val="FFFF00"/>
                </a:solidFill>
              </a:rPr>
              <a:t>ครู</a:t>
            </a:r>
            <a:r>
              <a:rPr lang="en-US" sz="3600" dirty="0">
                <a:solidFill>
                  <a:srgbClr val="FFFF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>
                <a:solidFill>
                  <a:srgbClr val="00B0F0"/>
                </a:solidFill>
              </a:rPr>
              <a:t>ตรวจงานและแบบทดสอบในชั้นเรียน</a:t>
            </a:r>
          </a:p>
          <a:p>
            <a:pPr algn="l"/>
            <a:r>
              <a:rPr lang="th-TH" sz="3600" dirty="0">
                <a:hlinkClick r:id="rId5" action="ppaction://hlinksldjump"/>
              </a:rPr>
              <a:t>5. </a:t>
            </a:r>
            <a:r>
              <a:rPr lang="en-US" sz="3600" dirty="0">
                <a:solidFill>
                  <a:srgbClr val="FFFF00"/>
                </a:solidFill>
              </a:rPr>
              <a:t>[</a:t>
            </a:r>
            <a:r>
              <a:rPr lang="th-TH" sz="3600" dirty="0">
                <a:solidFill>
                  <a:srgbClr val="FFFF00"/>
                </a:solidFill>
              </a:rPr>
              <a:t>ครู</a:t>
            </a:r>
            <a:r>
              <a:rPr lang="en-US" sz="3600" dirty="0">
                <a:solidFill>
                  <a:srgbClr val="FFFF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/>
              <a:t>นัดหมายผ่านปฏิทิน </a:t>
            </a:r>
            <a:r>
              <a:rPr lang="en-US" sz="3600" dirty="0"/>
              <a:t>Calendar</a:t>
            </a:r>
          </a:p>
          <a:p>
            <a:pPr algn="l"/>
            <a:r>
              <a:rPr lang="en-US" sz="3600" dirty="0">
                <a:solidFill>
                  <a:srgbClr val="00B0F0"/>
                </a:solidFill>
                <a:hlinkClick r:id="rId6" action="ppaction://hlinksldjump"/>
              </a:rPr>
              <a:t>6. </a:t>
            </a:r>
            <a:r>
              <a:rPr lang="en-US" sz="3600" dirty="0">
                <a:solidFill>
                  <a:srgbClr val="FFFF00"/>
                </a:solidFill>
              </a:rPr>
              <a:t>[</a:t>
            </a:r>
            <a:r>
              <a:rPr lang="th-TH" sz="3600" dirty="0">
                <a:solidFill>
                  <a:srgbClr val="FFFF00"/>
                </a:solidFill>
              </a:rPr>
              <a:t>ครู</a:t>
            </a:r>
            <a:r>
              <a:rPr lang="en-US" sz="3600" dirty="0">
                <a:solidFill>
                  <a:srgbClr val="FFFF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>
                <a:solidFill>
                  <a:srgbClr val="00B0F0"/>
                </a:solidFill>
              </a:rPr>
              <a:t>สร้างแบบทดสอบผ่าน </a:t>
            </a:r>
            <a:r>
              <a:rPr lang="en-US" sz="3600" dirty="0">
                <a:solidFill>
                  <a:srgbClr val="00B0F0"/>
                </a:solidFill>
              </a:rPr>
              <a:t>Form</a:t>
            </a:r>
          </a:p>
          <a:p>
            <a:pPr algn="l"/>
            <a:r>
              <a:rPr lang="en-US" sz="3600" dirty="0">
                <a:hlinkClick r:id="rId7" action="ppaction://hlinksldjump"/>
              </a:rPr>
              <a:t>7. </a:t>
            </a:r>
            <a:r>
              <a:rPr lang="en-US" sz="3600" dirty="0">
                <a:solidFill>
                  <a:srgbClr val="FFFF00"/>
                </a:solidFill>
              </a:rPr>
              <a:t>[</a:t>
            </a:r>
            <a:r>
              <a:rPr lang="th-TH" sz="3600" dirty="0">
                <a:solidFill>
                  <a:srgbClr val="FFFF00"/>
                </a:solidFill>
              </a:rPr>
              <a:t>ครู</a:t>
            </a:r>
            <a:r>
              <a:rPr lang="en-US" sz="3600" dirty="0">
                <a:solidFill>
                  <a:srgbClr val="FFFF00"/>
                </a:solidFill>
              </a:rPr>
              <a:t>]</a:t>
            </a:r>
            <a:r>
              <a:rPr lang="th-TH" sz="3600" dirty="0">
                <a:solidFill>
                  <a:srgbClr val="FFFF00"/>
                </a:solidFill>
              </a:rPr>
              <a:t> </a:t>
            </a:r>
            <a:r>
              <a:rPr lang="th-TH" sz="3600" dirty="0"/>
              <a:t>ตรวจงาน เก็บคะแนนไว้ตัดเกรด</a:t>
            </a:r>
          </a:p>
          <a:p>
            <a:pPr algn="l"/>
            <a:r>
              <a:rPr lang="th-TH" sz="3600" dirty="0">
                <a:solidFill>
                  <a:srgbClr val="00B0F0"/>
                </a:solidFill>
                <a:hlinkClick r:id="rId8" action="ppaction://hlinksldjump"/>
              </a:rPr>
              <a:t>8. 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th-TH" sz="3600" dirty="0">
                <a:solidFill>
                  <a:srgbClr val="FF0000"/>
                </a:solidFill>
              </a:rPr>
              <a:t>นักเรียน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  <a:r>
              <a:rPr lang="th-TH" sz="3600" dirty="0">
                <a:solidFill>
                  <a:srgbClr val="FF0000"/>
                </a:solidFill>
              </a:rPr>
              <a:t> </a:t>
            </a:r>
            <a:r>
              <a:rPr lang="th-TH" sz="3600" dirty="0">
                <a:solidFill>
                  <a:srgbClr val="00B0F0"/>
                </a:solidFill>
              </a:rPr>
              <a:t>ทำแบบทดสอบ</a:t>
            </a:r>
            <a:endParaRPr lang="en-US" sz="3600" dirty="0">
              <a:solidFill>
                <a:srgbClr val="00B0F0"/>
              </a:solidFill>
            </a:endParaRPr>
          </a:p>
          <a:p>
            <a:r>
              <a:rPr lang="th-TH" sz="2200" dirty="0"/>
              <a:t>โดย ผศ.บุรินทร์ รุจจนพันธุ์</a:t>
            </a:r>
            <a:r>
              <a:rPr lang="en-US" sz="2200" dirty="0"/>
              <a:t> (630520)</a:t>
            </a:r>
            <a:endParaRPr lang="th-TH" sz="2200" dirty="0"/>
          </a:p>
          <a:p>
            <a:r>
              <a:rPr lang="en-US" sz="2200" dirty="0"/>
              <a:t>http://www.thaiall.com/google/mcu</a:t>
            </a:r>
            <a:endParaRPr lang="th-TH" sz="2200" dirty="0"/>
          </a:p>
          <a:p>
            <a:pPr algn="l"/>
            <a:endParaRPr lang="en-US" sz="3600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66B9088-96DD-47AB-8658-84DB2A93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7_meeting_room">
            <a:extLst>
              <a:ext uri="{FF2B5EF4-FFF2-40B4-BE49-F238E27FC236}">
                <a16:creationId xmlns:a16="http://schemas.microsoft.com/office/drawing/2014/main" id="{80482C0C-BE7F-4A58-B4BD-B4275BCE09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34C79C2-2783-44FC-80D4-E20FF747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267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20_send">
            <a:extLst>
              <a:ext uri="{FF2B5EF4-FFF2-40B4-BE49-F238E27FC236}">
                <a16:creationId xmlns:a16="http://schemas.microsoft.com/office/drawing/2014/main" id="{DA3E42B2-343F-4F9F-9920-258371C64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CF31204-74E1-4702-9135-70865959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292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21_home">
            <a:extLst>
              <a:ext uri="{FF2B5EF4-FFF2-40B4-BE49-F238E27FC236}">
                <a16:creationId xmlns:a16="http://schemas.microsoft.com/office/drawing/2014/main" id="{06D99460-960D-4489-A991-A90DEB202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05CDBF8-3020-4861-A2E7-A640725B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368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1ED49360-7284-4B08-9746-9C6C005F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4. ขั้นตอนครูตรวจงานและแบบทดสอบในชั้นเรียน</a:t>
            </a:r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290DC39-A21D-483E-91D8-8E8B4CF0C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ครูเข้าใจขั้นตอนการตรวจงานมอบหมายของนักเรียนแต่ละคนส่งมา และส่งคืนไป</a:t>
            </a:r>
          </a:p>
          <a:p>
            <a:pPr marL="0" indent="0">
              <a:buNone/>
            </a:pPr>
            <a:r>
              <a:rPr lang="th-TH" dirty="0"/>
              <a:t>2. ครูเข้าใจขั้นตอนการให้คะแนนตามแบบทดสอบ และส่งคืน</a:t>
            </a:r>
          </a:p>
          <a:p>
            <a:pPr marL="0" indent="0">
              <a:buNone/>
            </a:pPr>
            <a:r>
              <a:rPr lang="th-TH" dirty="0"/>
              <a:t>3. ครูเข้าใจการใช้งาน </a:t>
            </a:r>
            <a:r>
              <a:rPr lang="en-US" dirty="0"/>
              <a:t>Google Sheet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ครูตรวจงานและแบบทดสอบได้ครบ</a:t>
            </a:r>
          </a:p>
          <a:p>
            <a:pPr marL="0" indent="0">
              <a:buNone/>
            </a:pPr>
            <a:r>
              <a:rPr lang="th-TH" dirty="0"/>
              <a:t>2. ครูประเมินผลการเรียนของนักเรียนได้ครบ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CD6390DD-3A88-4B17-AB19-3B434766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194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1_home">
            <a:extLst>
              <a:ext uri="{FF2B5EF4-FFF2-40B4-BE49-F238E27FC236}">
                <a16:creationId xmlns:a16="http://schemas.microsoft.com/office/drawing/2014/main" id="{3AFCAABD-8707-489F-A4C6-25D36F8B1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DB658C1-A7D0-4A14-8418-678B7A0F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424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2_gmail">
            <a:extLst>
              <a:ext uri="{FF2B5EF4-FFF2-40B4-BE49-F238E27FC236}">
                <a16:creationId xmlns:a16="http://schemas.microsoft.com/office/drawing/2014/main" id="{2B01CA15-BFFC-4AB3-8987-C201C3080F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A8487C9-F4AF-4325-B7D1-7791D46A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556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3_reply">
            <a:extLst>
              <a:ext uri="{FF2B5EF4-FFF2-40B4-BE49-F238E27FC236}">
                <a16:creationId xmlns:a16="http://schemas.microsoft.com/office/drawing/2014/main" id="{886FF17B-441C-4EF6-8ABE-64E19C2BB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D6C4F49-1D33-4001-A59A-7D1C943F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499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4_assignment">
            <a:extLst>
              <a:ext uri="{FF2B5EF4-FFF2-40B4-BE49-F238E27FC236}">
                <a16:creationId xmlns:a16="http://schemas.microsoft.com/office/drawing/2014/main" id="{C3E876C5-781D-4328-B8DA-C7176DDE10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D5E31FA-2632-4561-BA36-CC4D8C25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11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5_score">
            <a:extLst>
              <a:ext uri="{FF2B5EF4-FFF2-40B4-BE49-F238E27FC236}">
                <a16:creationId xmlns:a16="http://schemas.microsoft.com/office/drawing/2014/main" id="{27F9FE4C-1E98-4A8A-8C43-602DB1D7CF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4D06F72-E2C3-4A4D-9274-57DB3FDF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037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6_return">
            <a:extLst>
              <a:ext uri="{FF2B5EF4-FFF2-40B4-BE49-F238E27FC236}">
                <a16:creationId xmlns:a16="http://schemas.microsoft.com/office/drawing/2014/main" id="{270EC30C-A822-4843-BE07-70DD1746F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789FF9F-B311-44CE-9EFF-98A80EC2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518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7_ok">
            <a:extLst>
              <a:ext uri="{FF2B5EF4-FFF2-40B4-BE49-F238E27FC236}">
                <a16:creationId xmlns:a16="http://schemas.microsoft.com/office/drawing/2014/main" id="{F4B7680C-ECF6-4AF5-B4AC-15AA79F2C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16CF2EC-CBFD-42E6-8AAB-183A8739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3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8_invite1">
            <a:extLst>
              <a:ext uri="{FF2B5EF4-FFF2-40B4-BE49-F238E27FC236}">
                <a16:creationId xmlns:a16="http://schemas.microsoft.com/office/drawing/2014/main" id="{7FEF2361-99F7-4D78-B300-CA8C3AF28D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9D2A84D-02E9-4710-BAE9-90EDC7F3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213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8_quiz">
            <a:extLst>
              <a:ext uri="{FF2B5EF4-FFF2-40B4-BE49-F238E27FC236}">
                <a16:creationId xmlns:a16="http://schemas.microsoft.com/office/drawing/2014/main" id="{73B5D449-09CE-4177-86D6-3B1DE4ED7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17C8AB8-14DB-430D-949A-D1C1C2DA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377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09_import">
            <a:extLst>
              <a:ext uri="{FF2B5EF4-FFF2-40B4-BE49-F238E27FC236}">
                <a16:creationId xmlns:a16="http://schemas.microsoft.com/office/drawing/2014/main" id="{5FB7B2EE-3D0A-438B-92D4-7E7B723CD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8A798F2-26AF-4F05-A29F-66D0EEB5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723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0_import">
            <a:extLst>
              <a:ext uri="{FF2B5EF4-FFF2-40B4-BE49-F238E27FC236}">
                <a16:creationId xmlns:a16="http://schemas.microsoft.com/office/drawing/2014/main" id="{C8BA4FD2-A7F4-457C-A3BF-AAA43B754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C15AAB1-6120-4957-90C9-654E0E9A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324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1_return">
            <a:extLst>
              <a:ext uri="{FF2B5EF4-FFF2-40B4-BE49-F238E27FC236}">
                <a16:creationId xmlns:a16="http://schemas.microsoft.com/office/drawing/2014/main" id="{B375226B-C6BD-4C20-9CCF-A0A1404FE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9C3DA48-3BAC-453A-B874-23BE6C2C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800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2_return">
            <a:extLst>
              <a:ext uri="{FF2B5EF4-FFF2-40B4-BE49-F238E27FC236}">
                <a16:creationId xmlns:a16="http://schemas.microsoft.com/office/drawing/2014/main" id="{0D2837DF-B97F-4591-9813-F401918F68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B3B2CF3-1932-49DC-A415-21C19748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17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3_score">
            <a:extLst>
              <a:ext uri="{FF2B5EF4-FFF2-40B4-BE49-F238E27FC236}">
                <a16:creationId xmlns:a16="http://schemas.microsoft.com/office/drawing/2014/main" id="{302E5C0C-0770-4E61-9CC8-E0AE98B68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722B490-DFFF-4704-AD8D-9EE16C6A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99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4_sendmail">
            <a:extLst>
              <a:ext uri="{FF2B5EF4-FFF2-40B4-BE49-F238E27FC236}">
                <a16:creationId xmlns:a16="http://schemas.microsoft.com/office/drawing/2014/main" id="{ED5A8BC8-C601-4905-8B36-95802164D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CFE64E2-3C8E-4B87-BF75-FB2775E4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747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5_export_score">
            <a:extLst>
              <a:ext uri="{FF2B5EF4-FFF2-40B4-BE49-F238E27FC236}">
                <a16:creationId xmlns:a16="http://schemas.microsoft.com/office/drawing/2014/main" id="{CD9BDB2E-374D-405F-BA47-C48F4353D6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FF8960D-2467-427D-90EA-93F0C986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520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6_grading">
            <a:extLst>
              <a:ext uri="{FF2B5EF4-FFF2-40B4-BE49-F238E27FC236}">
                <a16:creationId xmlns:a16="http://schemas.microsoft.com/office/drawing/2014/main" id="{05AAEA56-9EA7-44D5-B41E-FFF0BA24E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0995B40-A9B5-4BAF-98D7-7F490A39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268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7_student">
            <a:extLst>
              <a:ext uri="{FF2B5EF4-FFF2-40B4-BE49-F238E27FC236}">
                <a16:creationId xmlns:a16="http://schemas.microsoft.com/office/drawing/2014/main" id="{9D8C4AD7-BC85-4322-B200-DD9ED2336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C306641-FDFE-414F-AC30-21BA9F43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3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9_invite2">
            <a:extLst>
              <a:ext uri="{FF2B5EF4-FFF2-40B4-BE49-F238E27FC236}">
                <a16:creationId xmlns:a16="http://schemas.microsoft.com/office/drawing/2014/main" id="{B0AD78D5-78EF-4EC0-8465-4B6DCAB07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7B64059-5D76-4489-9A44-A3956344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408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8_classwork">
            <a:extLst>
              <a:ext uri="{FF2B5EF4-FFF2-40B4-BE49-F238E27FC236}">
                <a16:creationId xmlns:a16="http://schemas.microsoft.com/office/drawing/2014/main" id="{9B8B0D21-B491-4868-BC84-2F84EB5B4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7C903F9-4E95-4040-8FE9-0CFF2679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037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ts19_score">
            <a:extLst>
              <a:ext uri="{FF2B5EF4-FFF2-40B4-BE49-F238E27FC236}">
                <a16:creationId xmlns:a16="http://schemas.microsoft.com/office/drawing/2014/main" id="{7954766F-256E-4AA4-BB8A-80F05998B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D1E49F7-6323-469B-AAFC-96E5B781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33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7FDBA235-8B91-4075-8482-4ED897B9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5. ครูนัดหมายผ่านปฏิทิน </a:t>
            </a:r>
            <a:r>
              <a:rPr lang="en-US" dirty="0"/>
              <a:t>Calendar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D5D0472-EB2F-4127-AA34-610D0B8BE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ครูเข้าใจขั้นตอนการใช้งานปฏิทิน</a:t>
            </a:r>
          </a:p>
          <a:p>
            <a:pPr marL="0" indent="0">
              <a:buNone/>
            </a:pPr>
            <a:r>
              <a:rPr lang="th-TH" dirty="0"/>
              <a:t>2. ครูเข้าใจขั้นตอนการนัดหมายสอนสดออนไลน์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ครูวางแผนผ่านตารางปฏิทิน และนักเรียนทุกคนเข้าถึงได้</a:t>
            </a:r>
          </a:p>
          <a:p>
            <a:pPr marL="0" indent="0">
              <a:buNone/>
            </a:pPr>
            <a:r>
              <a:rPr lang="th-TH" dirty="0"/>
              <a:t>2. ครูเชิญนักเรียนทุกคนเข้าร่วมห้องสอนสดออนไลน์ได้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91F62CE8-F6B1-4FA4-9BAA-10356EED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526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1_home">
            <a:extLst>
              <a:ext uri="{FF2B5EF4-FFF2-40B4-BE49-F238E27FC236}">
                <a16:creationId xmlns:a16="http://schemas.microsoft.com/office/drawing/2014/main" id="{F4EBB45A-227C-4884-AD41-23B580AC0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06E60F1-9DC9-4539-9408-713B58E8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12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2_day3">
            <a:extLst>
              <a:ext uri="{FF2B5EF4-FFF2-40B4-BE49-F238E27FC236}">
                <a16:creationId xmlns:a16="http://schemas.microsoft.com/office/drawing/2014/main" id="{4EC0A978-5EE9-4AB6-8700-DECF74AED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68F8C52-E4C5-4625-97B3-74B3CCAC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245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3_check">
            <a:extLst>
              <a:ext uri="{FF2B5EF4-FFF2-40B4-BE49-F238E27FC236}">
                <a16:creationId xmlns:a16="http://schemas.microsoft.com/office/drawing/2014/main" id="{ECC66D9F-4107-4948-81C4-F0C4BF6FD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DC78729-83C4-4B16-AF81-81FFE1E9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278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4_compare">
            <a:extLst>
              <a:ext uri="{FF2B5EF4-FFF2-40B4-BE49-F238E27FC236}">
                <a16:creationId xmlns:a16="http://schemas.microsoft.com/office/drawing/2014/main" id="{60C69D1C-4061-4A44-9E1A-15CC1C9E6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94324EE-8E71-44F0-896F-AA5C1C2A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1421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5_meetid">
            <a:extLst>
              <a:ext uri="{FF2B5EF4-FFF2-40B4-BE49-F238E27FC236}">
                <a16:creationId xmlns:a16="http://schemas.microsoft.com/office/drawing/2014/main" id="{74524E2C-028F-416E-A886-C21E377FB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DFF9972-A6F6-4D36-86B8-D09D1579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44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6_invite">
            <a:extLst>
              <a:ext uri="{FF2B5EF4-FFF2-40B4-BE49-F238E27FC236}">
                <a16:creationId xmlns:a16="http://schemas.microsoft.com/office/drawing/2014/main" id="{6073E403-63F3-4948-88E7-9071330C2A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D2E9749-919A-437A-95F0-A44AEEAF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7642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al07_join">
            <a:extLst>
              <a:ext uri="{FF2B5EF4-FFF2-40B4-BE49-F238E27FC236}">
                <a16:creationId xmlns:a16="http://schemas.microsoft.com/office/drawing/2014/main" id="{7762024F-66DF-40B0-B8F4-98F89FB5D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FEBFA73-8DF0-4639-ACA1-5D30E3F8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9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0_join">
            <a:extLst>
              <a:ext uri="{FF2B5EF4-FFF2-40B4-BE49-F238E27FC236}">
                <a16:creationId xmlns:a16="http://schemas.microsoft.com/office/drawing/2014/main" id="{0BE8B11B-7F38-498F-9CA1-42A5DA4B5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3663345-A931-46A7-B3B9-43D8233D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717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B6622555-6939-4B4A-A355-87418D272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6. ครูสร้างแบบทดสอบผ่าน </a:t>
            </a:r>
            <a:r>
              <a:rPr lang="en-US" dirty="0"/>
              <a:t>Form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38ACC90-1EAD-483F-8518-8D7007C2F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ครูเข้าใจการสร้างแบบทดสอบ</a:t>
            </a:r>
          </a:p>
          <a:p>
            <a:pPr marL="0" indent="0">
              <a:buNone/>
            </a:pPr>
            <a:r>
              <a:rPr lang="th-TH" dirty="0"/>
              <a:t>2. ครูเข้าใจการจัดทำแบบฟอร์ม เป็นแบบฝึกหัด และแบบสอบวัดผล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ครูสามารถออกข้อสอบ </a:t>
            </a:r>
            <a:r>
              <a:rPr lang="en-US" dirty="0"/>
              <a:t>pre-test </a:t>
            </a:r>
            <a:r>
              <a:rPr lang="th-TH" dirty="0"/>
              <a:t>และ </a:t>
            </a:r>
            <a:r>
              <a:rPr lang="en-US" dirty="0"/>
              <a:t>post-test </a:t>
            </a:r>
            <a:r>
              <a:rPr lang="th-TH" dirty="0"/>
              <a:t>ได้</a:t>
            </a:r>
          </a:p>
          <a:p>
            <a:pPr marL="0" indent="0">
              <a:buNone/>
            </a:pPr>
            <a:r>
              <a:rPr lang="th-TH" dirty="0"/>
              <a:t>2. ครูสามารถออกข้อสอบย่อย กลางภาค และปลายภาคได้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A64DBE00-6E8E-4F14-9FF9-A2C45766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3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1_gmail">
            <a:extLst>
              <a:ext uri="{FF2B5EF4-FFF2-40B4-BE49-F238E27FC236}">
                <a16:creationId xmlns:a16="http://schemas.microsoft.com/office/drawing/2014/main" id="{BDA55080-C1A8-47DA-9044-B55A6B50FC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41CDCCB-6AEA-466A-BFB5-77E64161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3516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2_list">
            <a:extLst>
              <a:ext uri="{FF2B5EF4-FFF2-40B4-BE49-F238E27FC236}">
                <a16:creationId xmlns:a16="http://schemas.microsoft.com/office/drawing/2014/main" id="{1631EE0D-8DC9-4525-8384-B4FB2E016D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83A59B4-20AA-4D81-A5D7-5407C68F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380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3_create">
            <a:extLst>
              <a:ext uri="{FF2B5EF4-FFF2-40B4-BE49-F238E27FC236}">
                <a16:creationId xmlns:a16="http://schemas.microsoft.com/office/drawing/2014/main" id="{C2ABB0FE-10DE-475E-B1A0-62B3DDDD2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34ADC81-10CC-4B10-A2E8-8EE4C5D5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65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4_name">
            <a:extLst>
              <a:ext uri="{FF2B5EF4-FFF2-40B4-BE49-F238E27FC236}">
                <a16:creationId xmlns:a16="http://schemas.microsoft.com/office/drawing/2014/main" id="{9521BE4C-E7BB-45FD-8ECA-81F363BFC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EB8240D-AA98-43F5-B4EE-0ED6FB57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501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5_upload">
            <a:extLst>
              <a:ext uri="{FF2B5EF4-FFF2-40B4-BE49-F238E27FC236}">
                <a16:creationId xmlns:a16="http://schemas.microsoft.com/office/drawing/2014/main" id="{0655F85D-4401-4385-B97A-314A70514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0A9A50B-34B6-4AA3-AA2A-19C16314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337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6_upload">
            <a:extLst>
              <a:ext uri="{FF2B5EF4-FFF2-40B4-BE49-F238E27FC236}">
                <a16:creationId xmlns:a16="http://schemas.microsoft.com/office/drawing/2014/main" id="{78A264B3-4624-4D0D-A309-E9CEE1E89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C371C1A-8F0B-4DA3-9276-30992FF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5805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7_upload">
            <a:extLst>
              <a:ext uri="{FF2B5EF4-FFF2-40B4-BE49-F238E27FC236}">
                <a16:creationId xmlns:a16="http://schemas.microsoft.com/office/drawing/2014/main" id="{F998EF46-BE9A-4C5A-9810-8124EC1B4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D0B762C-5E42-4791-9922-D5143B8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1872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8_section">
            <a:extLst>
              <a:ext uri="{FF2B5EF4-FFF2-40B4-BE49-F238E27FC236}">
                <a16:creationId xmlns:a16="http://schemas.microsoft.com/office/drawing/2014/main" id="{F3A32C68-3158-4346-A9F2-A858934A2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57241FF-A86E-46A5-ABB6-E65222EA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597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09_preview">
            <a:extLst>
              <a:ext uri="{FF2B5EF4-FFF2-40B4-BE49-F238E27FC236}">
                <a16:creationId xmlns:a16="http://schemas.microsoft.com/office/drawing/2014/main" id="{96857EBF-B2DE-4C1C-9798-80F1C5909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9587607-BD37-4AC7-95DD-AA6E746C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1_mute">
            <a:extLst>
              <a:ext uri="{FF2B5EF4-FFF2-40B4-BE49-F238E27FC236}">
                <a16:creationId xmlns:a16="http://schemas.microsoft.com/office/drawing/2014/main" id="{A82F446A-3608-4870-8D3C-5AF84DF586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A82D5D1-BFE2-4038-BA21-6D9ABF4B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060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0_email">
            <a:extLst>
              <a:ext uri="{FF2B5EF4-FFF2-40B4-BE49-F238E27FC236}">
                <a16:creationId xmlns:a16="http://schemas.microsoft.com/office/drawing/2014/main" id="{CB8AB956-B7CB-4C60-88DC-9D6B2B7E6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F96093F-F7E6-48DB-AD1C-19D25749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386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1_auto_keep_email">
            <a:extLst>
              <a:ext uri="{FF2B5EF4-FFF2-40B4-BE49-F238E27FC236}">
                <a16:creationId xmlns:a16="http://schemas.microsoft.com/office/drawing/2014/main" id="{E9B2E04E-316E-4646-95B7-6B3B94248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7DB16C6-4536-46EC-83C3-8F8DB90B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0894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2_keep_email">
            <a:extLst>
              <a:ext uri="{FF2B5EF4-FFF2-40B4-BE49-F238E27FC236}">
                <a16:creationId xmlns:a16="http://schemas.microsoft.com/office/drawing/2014/main" id="{52EF94CA-8D31-4DE9-8635-DC9CF0C34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0B3D7EF-A304-4A14-8D69-94254DF9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656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3_present">
            <a:extLst>
              <a:ext uri="{FF2B5EF4-FFF2-40B4-BE49-F238E27FC236}">
                <a16:creationId xmlns:a16="http://schemas.microsoft.com/office/drawing/2014/main" id="{742A137C-B76A-43A4-90F4-B4FE48EA1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B4459DC-D482-4ED0-9861-6F9673FD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9578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4_response">
            <a:extLst>
              <a:ext uri="{FF2B5EF4-FFF2-40B4-BE49-F238E27FC236}">
                <a16:creationId xmlns:a16="http://schemas.microsoft.com/office/drawing/2014/main" id="{D2556C10-9C34-40EA-BA8D-B9B5EBF608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1CBC4D2-E0B1-4531-9533-92544E59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409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5_send">
            <a:extLst>
              <a:ext uri="{FF2B5EF4-FFF2-40B4-BE49-F238E27FC236}">
                <a16:creationId xmlns:a16="http://schemas.microsoft.com/office/drawing/2014/main" id="{E7E2BF73-B474-4776-B8ED-D37178D46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3A46D38-6F8F-4999-BDDF-F2586B0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730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6_short_url">
            <a:extLst>
              <a:ext uri="{FF2B5EF4-FFF2-40B4-BE49-F238E27FC236}">
                <a16:creationId xmlns:a16="http://schemas.microsoft.com/office/drawing/2014/main" id="{FBD94AAE-7308-411F-84E4-B8835BDE6F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CB6AD30-D00E-467A-B9C1-18D5912B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92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7_collaborator">
            <a:extLst>
              <a:ext uri="{FF2B5EF4-FFF2-40B4-BE49-F238E27FC236}">
                <a16:creationId xmlns:a16="http://schemas.microsoft.com/office/drawing/2014/main" id="{344EB0DD-4614-4B06-A9F2-9A1070C9A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A6A7199-A6A7-4266-B664-27D710C8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86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18_invite">
            <a:extLst>
              <a:ext uri="{FF2B5EF4-FFF2-40B4-BE49-F238E27FC236}">
                <a16:creationId xmlns:a16="http://schemas.microsoft.com/office/drawing/2014/main" id="{C4D8B996-6716-4B2F-A62D-7F6DDEAB46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EBF1DBE-89A1-4431-B8EB-01123D19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999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FDD5F8A8-8DCD-4459-A1F2-C2D965B9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7. ครูตรวจงาน เก็บคะแนนไว้ตัดเกรด</a:t>
            </a:r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02A7895-8E84-455B-9C07-F00F1F57E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ครูเข้าใจขั้นตอนการตรวจผลการส่งแบบทดสอบของนักเรียน</a:t>
            </a:r>
          </a:p>
          <a:p>
            <a:pPr marL="0" indent="0">
              <a:buNone/>
            </a:pPr>
            <a:r>
              <a:rPr lang="th-TH" dirty="0"/>
              <a:t>2. ครูเข้าใจขั้นตอนการเปิดแฟ้มผลการทดสอบ</a:t>
            </a:r>
          </a:p>
          <a:p>
            <a:pPr marL="0" indent="0">
              <a:buNone/>
            </a:pPr>
            <a:r>
              <a:rPr lang="th-TH" dirty="0"/>
              <a:t>3. ครูเข้าใจการใช้งาน </a:t>
            </a:r>
            <a:r>
              <a:rPr lang="en-US" dirty="0"/>
              <a:t>Google Sheet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ครูตรวจแบบทดสอบของนักเรียนได้ครบ</a:t>
            </a:r>
          </a:p>
          <a:p>
            <a:pPr marL="0" indent="0">
              <a:buNone/>
            </a:pPr>
            <a:r>
              <a:rPr lang="th-TH" dirty="0"/>
              <a:t>2. ครูสามารถประยุกต์ใน </a:t>
            </a:r>
            <a:r>
              <a:rPr lang="en-US" dirty="0"/>
              <a:t>Google Sheet </a:t>
            </a:r>
            <a:r>
              <a:rPr lang="th-TH" dirty="0"/>
              <a:t>ในรูปแบบอื่น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DEB14E1-5CC9-462D-B1F2-4FF2D07A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0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2_present">
            <a:extLst>
              <a:ext uri="{FF2B5EF4-FFF2-40B4-BE49-F238E27FC236}">
                <a16:creationId xmlns:a16="http://schemas.microsoft.com/office/drawing/2014/main" id="{2452751B-44D7-4595-BA82-E5926074D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00220A7-0483-4009-A007-D1010F8E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6165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1_list">
            <a:extLst>
              <a:ext uri="{FF2B5EF4-FFF2-40B4-BE49-F238E27FC236}">
                <a16:creationId xmlns:a16="http://schemas.microsoft.com/office/drawing/2014/main" id="{60DF7FA2-DF78-4111-83A2-E314093AFC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2849695-A81C-4C11-87BE-91F2B449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264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2_two">
            <a:extLst>
              <a:ext uri="{FF2B5EF4-FFF2-40B4-BE49-F238E27FC236}">
                <a16:creationId xmlns:a16="http://schemas.microsoft.com/office/drawing/2014/main" id="{D6797FAA-3D82-4AD1-93EC-8188CF6B4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6E399E8-14EE-4307-86C0-5788B964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85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3_response">
            <a:extLst>
              <a:ext uri="{FF2B5EF4-FFF2-40B4-BE49-F238E27FC236}">
                <a16:creationId xmlns:a16="http://schemas.microsoft.com/office/drawing/2014/main" id="{D5B24B0F-773E-44C6-8AC2-800099381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E71264B-1C36-4BD9-B778-582F04AC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48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4_question">
            <a:extLst>
              <a:ext uri="{FF2B5EF4-FFF2-40B4-BE49-F238E27FC236}">
                <a16:creationId xmlns:a16="http://schemas.microsoft.com/office/drawing/2014/main" id="{0EF94868-9231-4ACB-B928-48E35DA412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8F4AD0E-C2AD-4D86-929E-74CF378D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2701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5_list">
            <a:extLst>
              <a:ext uri="{FF2B5EF4-FFF2-40B4-BE49-F238E27FC236}">
                <a16:creationId xmlns:a16="http://schemas.microsoft.com/office/drawing/2014/main" id="{2A71A96F-DD71-40CE-8829-1BCD75077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B7C1618-C831-45E0-8C45-B1934AC1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7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6_spreadsheet">
            <a:extLst>
              <a:ext uri="{FF2B5EF4-FFF2-40B4-BE49-F238E27FC236}">
                <a16:creationId xmlns:a16="http://schemas.microsoft.com/office/drawing/2014/main" id="{D8012188-8734-4071-86E9-F0F6D56099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0BF5EEA-AA9D-4B12-AEA4-975EAC9A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50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7_spreadsheet">
            <a:extLst>
              <a:ext uri="{FF2B5EF4-FFF2-40B4-BE49-F238E27FC236}">
                <a16:creationId xmlns:a16="http://schemas.microsoft.com/office/drawing/2014/main" id="{1E778D65-92BB-4133-9039-FD68A404A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8C5ACC6-976F-48CD-8830-0649558C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668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8_download">
            <a:extLst>
              <a:ext uri="{FF2B5EF4-FFF2-40B4-BE49-F238E27FC236}">
                <a16:creationId xmlns:a16="http://schemas.microsoft.com/office/drawing/2014/main" id="{83CA8E9A-01E6-4E66-865D-063014D2E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26AA773-4FF1-4625-9147-09DEEC9E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862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09_detail">
            <a:extLst>
              <a:ext uri="{FF2B5EF4-FFF2-40B4-BE49-F238E27FC236}">
                <a16:creationId xmlns:a16="http://schemas.microsoft.com/office/drawing/2014/main" id="{96F6FA41-78C4-4CCE-9D78-3973DA1E1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6A07A1E-3011-4A13-AA32-AAAEE8EC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873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10_drive">
            <a:extLst>
              <a:ext uri="{FF2B5EF4-FFF2-40B4-BE49-F238E27FC236}">
                <a16:creationId xmlns:a16="http://schemas.microsoft.com/office/drawing/2014/main" id="{FD212E69-78F1-45F9-948D-DF8652398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E372A13-6389-400F-9675-7CF5BE72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3_window">
            <a:extLst>
              <a:ext uri="{FF2B5EF4-FFF2-40B4-BE49-F238E27FC236}">
                <a16:creationId xmlns:a16="http://schemas.microsoft.com/office/drawing/2014/main" id="{FCE1D744-5683-47AC-9B61-0DCF508F6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100DB46-E415-4156-BE45-EDB59A62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5245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11_detail">
            <a:extLst>
              <a:ext uri="{FF2B5EF4-FFF2-40B4-BE49-F238E27FC236}">
                <a16:creationId xmlns:a16="http://schemas.microsoft.com/office/drawing/2014/main" id="{9DCCE1D7-8AED-4BF3-93BB-DD29504BB2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98EAD6C-9418-4217-82B7-309DC7AF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833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12_csv">
            <a:extLst>
              <a:ext uri="{FF2B5EF4-FFF2-40B4-BE49-F238E27FC236}">
                <a16:creationId xmlns:a16="http://schemas.microsoft.com/office/drawing/2014/main" id="{42308982-FEB2-4815-AAC6-FD002AADA1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E93F9D0-DCE7-4E1B-ABB1-DAC38357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496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13_csv">
            <a:extLst>
              <a:ext uri="{FF2B5EF4-FFF2-40B4-BE49-F238E27FC236}">
                <a16:creationId xmlns:a16="http://schemas.microsoft.com/office/drawing/2014/main" id="{782E8A91-D4EF-4AF6-8163-50E35A6FC3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CEDBAC4-9035-4CF4-8B71-5FDAFA82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1820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c14_csv">
            <a:extLst>
              <a:ext uri="{FF2B5EF4-FFF2-40B4-BE49-F238E27FC236}">
                <a16:creationId xmlns:a16="http://schemas.microsoft.com/office/drawing/2014/main" id="{02FC20C4-396E-428B-B224-57CB13D20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D6E85FA-ECAA-43B5-87CE-FE24F764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7990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DC8B5571-E214-4944-9C38-C536E97DE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8. นักเรียนทำแบบทดสอบ</a:t>
            </a:r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8681717-F390-457B-8BEA-CCC11D9D6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นักเรียนเข้าใจ</a:t>
            </a:r>
            <a:r>
              <a:rPr lang="th-TH" dirty="0" err="1"/>
              <a:t>การทำ</a:t>
            </a:r>
            <a:r>
              <a:rPr lang="th-TH" dirty="0"/>
              <a:t>แบบทดสอบ</a:t>
            </a:r>
          </a:p>
          <a:p>
            <a:pPr marL="0" indent="0">
              <a:buNone/>
            </a:pPr>
            <a:r>
              <a:rPr lang="th-TH" dirty="0"/>
              <a:t>2. นักเรียนเข้าใจการส่งไฟล์ในแบบทดสอบ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นักเรียนสามารถส่งแบบทดสอบ และแนบไฟล์ไปกับแบบทดสอบได้ครบ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F19009D-6730-41A2-85A0-9F4AC802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810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1_link">
            <a:extLst>
              <a:ext uri="{FF2B5EF4-FFF2-40B4-BE49-F238E27FC236}">
                <a16:creationId xmlns:a16="http://schemas.microsoft.com/office/drawing/2014/main" id="{75863568-8C87-43FD-BF97-AA7505965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D58AFB4-F147-4E06-9429-85BCC440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7944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2_upload1">
            <a:extLst>
              <a:ext uri="{FF2B5EF4-FFF2-40B4-BE49-F238E27FC236}">
                <a16:creationId xmlns:a16="http://schemas.microsoft.com/office/drawing/2014/main" id="{2A1AB8EF-8C50-45FC-AA9F-AC859B8421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5FA7490-DF49-4FBC-B549-418A8651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7855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3_upload2">
            <a:extLst>
              <a:ext uri="{FF2B5EF4-FFF2-40B4-BE49-F238E27FC236}">
                <a16:creationId xmlns:a16="http://schemas.microsoft.com/office/drawing/2014/main" id="{8A52E698-FFF2-444D-B000-5A037722B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D8A8D0D-451D-4518-8A2B-AF60B8D3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8080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4_submit">
            <a:extLst>
              <a:ext uri="{FF2B5EF4-FFF2-40B4-BE49-F238E27FC236}">
                <a16:creationId xmlns:a16="http://schemas.microsoft.com/office/drawing/2014/main" id="{DF8EA400-6509-4CF2-9E1C-9B7F4C0A3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97FB8DF-234B-4E8E-B542-F0F74EDF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990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5_inbox">
            <a:extLst>
              <a:ext uri="{FF2B5EF4-FFF2-40B4-BE49-F238E27FC236}">
                <a16:creationId xmlns:a16="http://schemas.microsoft.com/office/drawing/2014/main" id="{74019D1C-5E45-49C8-BD7C-D95EE12CA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8913063-7AB2-474B-A2C8-608639C0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4_chat">
            <a:extLst>
              <a:ext uri="{FF2B5EF4-FFF2-40B4-BE49-F238E27FC236}">
                <a16:creationId xmlns:a16="http://schemas.microsoft.com/office/drawing/2014/main" id="{F5D3A5BB-A848-484A-AC31-29B12BA9D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B909383-FC32-4B03-9B20-BD5BCCDD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8891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6_hellotest">
            <a:extLst>
              <a:ext uri="{FF2B5EF4-FFF2-40B4-BE49-F238E27FC236}">
                <a16:creationId xmlns:a16="http://schemas.microsoft.com/office/drawing/2014/main" id="{A7364827-A489-4AF1-AB0D-9D13619A5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FE8A029-4CA7-4ACD-A470-8B210A968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4864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fs07_pdf">
            <a:extLst>
              <a:ext uri="{FF2B5EF4-FFF2-40B4-BE49-F238E27FC236}">
                <a16:creationId xmlns:a16="http://schemas.microsoft.com/office/drawing/2014/main" id="{49FCD564-35BB-4B2E-B625-0B746BA13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840B228-744D-4AC9-AE7A-1A81A0C0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961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684822DE-4DD9-41BD-8A62-CB2C0EDD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ถาม-ตอบ</a:t>
            </a:r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DA2F522-D28D-4696-9D25-BAB9C486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859"/>
            <a:ext cx="10515600" cy="1549830"/>
          </a:xfrm>
        </p:spPr>
        <p:txBody>
          <a:bodyPr/>
          <a:lstStyle/>
          <a:p>
            <a:pPr marL="0" indent="0" algn="ctr">
              <a:buNone/>
            </a:pPr>
            <a:r>
              <a:rPr lang="th-TH" dirty="0"/>
              <a:t>สอนออนไลน์ </a:t>
            </a:r>
            <a:br>
              <a:rPr lang="th-TH" dirty="0"/>
            </a:br>
            <a:r>
              <a:rPr lang="th-TH" dirty="0"/>
              <a:t>เรียนออนไลน์</a:t>
            </a:r>
          </a:p>
          <a:p>
            <a:pPr marL="0" indent="0" algn="ctr">
              <a:buNone/>
            </a:pPr>
            <a:r>
              <a:rPr lang="th-TH" dirty="0"/>
              <a:t>จะกลายเป็น </a:t>
            </a:r>
            <a:r>
              <a:rPr lang="en-US" dirty="0"/>
              <a:t>New Normal </a:t>
            </a:r>
            <a:r>
              <a:rPr lang="th-TH" dirty="0"/>
              <a:t>ครับ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B32178E1-002B-4C29-8F03-22751128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4AD375-1748-446F-B840-F7F3D29F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6" y="2851689"/>
            <a:ext cx="4167407" cy="38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347BD4F-83C1-474C-A02B-0EB0FD367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25204"/>
          <a:stretch/>
        </p:blipFill>
        <p:spPr bwMode="auto">
          <a:xfrm>
            <a:off x="9128502" y="144733"/>
            <a:ext cx="2913982" cy="25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2CA4CFE-30E1-4BE2-8539-23579C78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10" y="2851689"/>
            <a:ext cx="7563473" cy="38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959ABFA3-72D9-4ED4-9D19-6C8B227A1FA8}"/>
              </a:ext>
            </a:extLst>
          </p:cNvPr>
          <p:cNvCxnSpPr>
            <a:cxnSpLocks/>
          </p:cNvCxnSpPr>
          <p:nvPr/>
        </p:nvCxnSpPr>
        <p:spPr>
          <a:xfrm flipH="1">
            <a:off x="2975674" y="4401519"/>
            <a:ext cx="836909" cy="13725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>
            <a:extLst>
              <a:ext uri="{FF2B5EF4-FFF2-40B4-BE49-F238E27FC236}">
                <a16:creationId xmlns:a16="http://schemas.microsoft.com/office/drawing/2014/main" id="{1734029B-80AD-400A-B8D2-6DE71B964F62}"/>
              </a:ext>
            </a:extLst>
          </p:cNvPr>
          <p:cNvCxnSpPr>
            <a:cxnSpLocks/>
          </p:cNvCxnSpPr>
          <p:nvPr/>
        </p:nvCxnSpPr>
        <p:spPr>
          <a:xfrm>
            <a:off x="4974611" y="1477809"/>
            <a:ext cx="377771" cy="15867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>
            <a:extLst>
              <a:ext uri="{FF2B5EF4-FFF2-40B4-BE49-F238E27FC236}">
                <a16:creationId xmlns:a16="http://schemas.microsoft.com/office/drawing/2014/main" id="{BA05D631-8235-46E5-9DA8-DFE19E8CCE72}"/>
              </a:ext>
            </a:extLst>
          </p:cNvPr>
          <p:cNvCxnSpPr>
            <a:cxnSpLocks/>
          </p:cNvCxnSpPr>
          <p:nvPr/>
        </p:nvCxnSpPr>
        <p:spPr>
          <a:xfrm flipV="1">
            <a:off x="5128947" y="5556141"/>
            <a:ext cx="446869" cy="6217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C574C0EA-9EFD-4E56-B009-FB2E76D036B6}"/>
              </a:ext>
            </a:extLst>
          </p:cNvPr>
          <p:cNvCxnSpPr>
            <a:cxnSpLocks/>
          </p:cNvCxnSpPr>
          <p:nvPr/>
        </p:nvCxnSpPr>
        <p:spPr>
          <a:xfrm>
            <a:off x="8260746" y="1876668"/>
            <a:ext cx="30930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0146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85CFD4-EE7C-42C5-8236-A157C64F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การแก้ปัญหา </a:t>
            </a:r>
            <a:r>
              <a:rPr lang="en-US" dirty="0"/>
              <a:t>Microphone </a:t>
            </a:r>
            <a:r>
              <a:rPr lang="th-TH" dirty="0"/>
              <a:t>กับ </a:t>
            </a:r>
            <a:r>
              <a:rPr lang="en-US" dirty="0"/>
              <a:t>Speaker Setting (1/3)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6E23459-DAED-4A74-B170-BB779370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dirty="0"/>
              <a:t>1. ทดสอบการทำงานตามปกติด้วย </a:t>
            </a:r>
            <a:r>
              <a:rPr lang="en-US" dirty="0">
                <a:solidFill>
                  <a:srgbClr val="00B0F0"/>
                </a:solidFill>
              </a:rPr>
              <a:t>Voice Recorder</a:t>
            </a:r>
          </a:p>
          <a:p>
            <a:pPr marL="0" indent="0">
              <a:buNone/>
            </a:pPr>
            <a:r>
              <a:rPr lang="en-US" dirty="0"/>
              <a:t>    - Start menu, Search, Voice Recorder 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ทดสอบระดับเสียงเข้า </a:t>
            </a:r>
            <a:r>
              <a:rPr lang="en-US" dirty="0"/>
              <a:t>Microphone </a:t>
            </a:r>
            <a:r>
              <a:rPr lang="th-TH" dirty="0"/>
              <a:t>และระดับเสียงออก </a:t>
            </a:r>
            <a:r>
              <a:rPr lang="en-US" dirty="0"/>
              <a:t>Speaker</a:t>
            </a:r>
          </a:p>
          <a:p>
            <a:pPr marL="0" indent="0">
              <a:buNone/>
            </a:pPr>
            <a:r>
              <a:rPr lang="en-US" dirty="0"/>
              <a:t>    - Microphone </a:t>
            </a:r>
            <a:r>
              <a:rPr lang="th-TH" dirty="0"/>
              <a:t>และ </a:t>
            </a:r>
            <a:r>
              <a:rPr lang="en-US" dirty="0"/>
              <a:t>Speaker </a:t>
            </a:r>
            <a:r>
              <a:rPr lang="th-TH" dirty="0"/>
              <a:t>ใกล้มากไป เสียงจะหอน</a:t>
            </a:r>
          </a:p>
          <a:p>
            <a:pPr marL="0" indent="0">
              <a:buNone/>
            </a:pPr>
            <a:r>
              <a:rPr lang="th-TH" dirty="0"/>
              <a:t>    - ปกติแล้วเสียงจาก </a:t>
            </a:r>
            <a:r>
              <a:rPr lang="en-US" dirty="0"/>
              <a:t>Microphone </a:t>
            </a:r>
            <a:r>
              <a:rPr lang="th-TH" dirty="0"/>
              <a:t>กับเสียงจาก </a:t>
            </a:r>
            <a:r>
              <a:rPr lang="en-US" dirty="0"/>
              <a:t>System </a:t>
            </a:r>
            <a:r>
              <a:rPr lang="th-TH" dirty="0"/>
              <a:t>จะเป็นคนละส่วนกัน</a:t>
            </a:r>
          </a:p>
          <a:p>
            <a:pPr marL="0" indent="0">
              <a:buNone/>
            </a:pPr>
            <a:r>
              <a:rPr lang="th-TH" dirty="0"/>
              <a:t>2. จัดการ </a:t>
            </a:r>
            <a:r>
              <a:rPr lang="en-US" dirty="0">
                <a:solidFill>
                  <a:srgbClr val="00B0F0"/>
                </a:solidFill>
              </a:rPr>
              <a:t>Sound </a:t>
            </a:r>
            <a:r>
              <a:rPr lang="th-TH" dirty="0">
                <a:solidFill>
                  <a:srgbClr val="00B0F0"/>
                </a:solidFill>
              </a:rPr>
              <a:t>ผ่าน </a:t>
            </a:r>
            <a:r>
              <a:rPr lang="en-US" dirty="0">
                <a:solidFill>
                  <a:srgbClr val="00B0F0"/>
                </a:solidFill>
              </a:rPr>
              <a:t>Control panel</a:t>
            </a:r>
          </a:p>
          <a:p>
            <a:pPr marL="0" indent="0">
              <a:buNone/>
            </a:pPr>
            <a:r>
              <a:rPr lang="en-US" dirty="0"/>
              <a:t>    - Start menu, Search, Manage audio devices </a:t>
            </a:r>
            <a:r>
              <a:rPr lang="th-TH" dirty="0"/>
              <a:t>หรือผ่าน </a:t>
            </a:r>
            <a:r>
              <a:rPr lang="en-US" dirty="0"/>
              <a:t>Control Panel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พบรายการอุปกรณ์ </a:t>
            </a:r>
            <a:r>
              <a:rPr lang="en-US" dirty="0"/>
              <a:t>Speaker (Playback) </a:t>
            </a:r>
            <a:r>
              <a:rPr lang="th-TH" dirty="0"/>
              <a:t>และ </a:t>
            </a:r>
            <a:r>
              <a:rPr lang="en-US" dirty="0"/>
              <a:t>Microphone (Recording) </a:t>
            </a:r>
            <a:r>
              <a:rPr lang="th-TH" dirty="0"/>
              <a:t>ที่เป็น </a:t>
            </a:r>
            <a:r>
              <a:rPr lang="en-US" dirty="0"/>
              <a:t>Default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คล</a:t>
            </a:r>
            <a:r>
              <a:rPr lang="th-TH" dirty="0" err="1"/>
              <a:t>ิ๊ก</a:t>
            </a:r>
            <a:r>
              <a:rPr lang="th-TH" dirty="0"/>
              <a:t> </a:t>
            </a:r>
            <a:r>
              <a:rPr lang="en-US" dirty="0"/>
              <a:t>Properties </a:t>
            </a:r>
            <a:r>
              <a:rPr lang="th-TH" dirty="0"/>
              <a:t>อุปกรณ์ </a:t>
            </a:r>
            <a:r>
              <a:rPr lang="en-US" dirty="0"/>
              <a:t>Microphone </a:t>
            </a:r>
            <a:r>
              <a:rPr lang="th-TH" dirty="0"/>
              <a:t>ที่ </a:t>
            </a:r>
            <a:r>
              <a:rPr lang="en-US" dirty="0"/>
              <a:t>Selected</a:t>
            </a:r>
          </a:p>
          <a:p>
            <a:pPr marL="0" indent="0">
              <a:buNone/>
            </a:pPr>
            <a:r>
              <a:rPr lang="en-US" dirty="0"/>
              <a:t>    - General, Device Usage = Use this device (enable)</a:t>
            </a:r>
          </a:p>
          <a:p>
            <a:pPr marL="0" indent="0">
              <a:buNone/>
            </a:pPr>
            <a:r>
              <a:rPr lang="en-US" dirty="0"/>
              <a:t>    - Listen, Uncheck : Listen to this device </a:t>
            </a:r>
            <a:r>
              <a:rPr lang="th-TH" dirty="0"/>
              <a:t>จะทำให้เสียงไมค์ไม่ดังที่ลำโพงตลอดเวลา</a:t>
            </a:r>
          </a:p>
          <a:p>
            <a:pPr marL="0" indent="0">
              <a:buNone/>
            </a:pPr>
            <a:r>
              <a:rPr lang="th-TH" dirty="0"/>
              <a:t>    - </a:t>
            </a:r>
            <a:r>
              <a:rPr lang="en-US" dirty="0"/>
              <a:t>Levels, Microphone Boost </a:t>
            </a:r>
            <a:r>
              <a:rPr lang="th-TH" dirty="0"/>
              <a:t>ทำให้เสียงไมค์ดังขึ้น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B797443-3D80-40C7-A735-0789AA52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1946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85CFD4-EE7C-42C5-8236-A157C64F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การแก้ปัญหา </a:t>
            </a:r>
            <a:r>
              <a:rPr lang="en-US" dirty="0"/>
              <a:t>Microphone </a:t>
            </a:r>
            <a:r>
              <a:rPr lang="th-TH" dirty="0"/>
              <a:t>กับ </a:t>
            </a:r>
            <a:r>
              <a:rPr lang="en-US" dirty="0"/>
              <a:t>Speaker Setting (2/3)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6E23459-DAED-4A74-B170-BB779370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dirty="0"/>
              <a:t>3.  </a:t>
            </a:r>
            <a:r>
              <a:rPr lang="en-US" dirty="0">
                <a:solidFill>
                  <a:srgbClr val="00B0F0"/>
                </a:solidFill>
              </a:rPr>
              <a:t>Chrome settings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คล</a:t>
            </a:r>
            <a:r>
              <a:rPr lang="th-TH" dirty="0" err="1"/>
              <a:t>ิ๊ก</a:t>
            </a:r>
            <a:r>
              <a:rPr lang="th-TH" dirty="0"/>
              <a:t> 3 จุดมุมบนขวาของ </a:t>
            </a:r>
            <a:r>
              <a:rPr lang="en-US" dirty="0"/>
              <a:t>Chrome </a:t>
            </a:r>
            <a:r>
              <a:rPr lang="th-TH" dirty="0"/>
              <a:t>แล้วเลือก </a:t>
            </a:r>
            <a:r>
              <a:rPr lang="en-US" dirty="0"/>
              <a:t>Settings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ช่อง </a:t>
            </a:r>
            <a:r>
              <a:rPr lang="en-US" dirty="0"/>
              <a:t>Search </a:t>
            </a:r>
            <a:r>
              <a:rPr lang="th-TH" dirty="0"/>
              <a:t>ด้านบน ค้นหา </a:t>
            </a:r>
            <a:r>
              <a:rPr lang="en-US" dirty="0"/>
              <a:t>mic </a:t>
            </a:r>
            <a:r>
              <a:rPr lang="th-TH" dirty="0"/>
              <a:t>คล</a:t>
            </a:r>
            <a:r>
              <a:rPr lang="th-TH" dirty="0" err="1"/>
              <a:t>ิ๊ป</a:t>
            </a:r>
            <a:r>
              <a:rPr lang="th-TH" dirty="0"/>
              <a:t> </a:t>
            </a:r>
            <a:r>
              <a:rPr lang="en-US" dirty="0"/>
              <a:t>Site Settings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คล</a:t>
            </a:r>
            <a:r>
              <a:rPr lang="th-TH" dirty="0" err="1"/>
              <a:t>ิ๊ก</a:t>
            </a:r>
            <a:r>
              <a:rPr lang="th-TH" dirty="0"/>
              <a:t> </a:t>
            </a:r>
            <a:r>
              <a:rPr lang="en-US" dirty="0"/>
              <a:t>Microphone </a:t>
            </a:r>
            <a:r>
              <a:rPr lang="th-TH" dirty="0"/>
              <a:t>แล้วเลือก </a:t>
            </a:r>
            <a:r>
              <a:rPr lang="en-US" dirty="0"/>
              <a:t>Device </a:t>
            </a:r>
            <a:r>
              <a:rPr lang="th-TH" dirty="0"/>
              <a:t>ให้ตรงกับที่เราใช้ เพราะบางเครื่องมีหลายตัว</a:t>
            </a:r>
          </a:p>
          <a:p>
            <a:pPr marL="0" indent="0">
              <a:buNone/>
            </a:pPr>
            <a:r>
              <a:rPr lang="th-TH" dirty="0"/>
              <a:t>    - ใต้ </a:t>
            </a:r>
            <a:r>
              <a:rPr lang="en-US" dirty="0"/>
              <a:t>device </a:t>
            </a:r>
            <a:r>
              <a:rPr lang="th-TH" dirty="0"/>
              <a:t>ต้องเปิดเป็น "</a:t>
            </a:r>
            <a:r>
              <a:rPr lang="en-US" dirty="0"/>
              <a:t>Ask before accessing (recommended)" </a:t>
            </a:r>
            <a:r>
              <a:rPr lang="th-TH" dirty="0"/>
              <a:t>ไม่เอา "</a:t>
            </a:r>
            <a:r>
              <a:rPr lang="en-US" dirty="0"/>
              <a:t>Blocked" </a:t>
            </a:r>
            <a:r>
              <a:rPr lang="th-TH" dirty="0"/>
              <a:t>นะครับ</a:t>
            </a:r>
          </a:p>
          <a:p>
            <a:pPr marL="0" indent="0">
              <a:buNone/>
            </a:pPr>
            <a:r>
              <a:rPr lang="th-TH" dirty="0"/>
              <a:t>    - รายการ </a:t>
            </a:r>
            <a:r>
              <a:rPr lang="en-US" dirty="0"/>
              <a:t>Allow </a:t>
            </a:r>
            <a:r>
              <a:rPr lang="th-TH" dirty="0"/>
              <a:t>ด้านล่างควรพบ </a:t>
            </a:r>
            <a:r>
              <a:rPr lang="en-US" dirty="0"/>
              <a:t>https://meet.google.com:443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ถ้าไม่พบว่า </a:t>
            </a:r>
            <a:r>
              <a:rPr lang="en-US" dirty="0"/>
              <a:t>Meet </a:t>
            </a:r>
            <a:r>
              <a:rPr lang="th-TH" dirty="0"/>
              <a:t>ถูก </a:t>
            </a:r>
            <a:r>
              <a:rPr lang="en-US" dirty="0"/>
              <a:t>Allow </a:t>
            </a:r>
            <a:r>
              <a:rPr lang="th-TH" dirty="0"/>
              <a:t>ไว้ ให้ทำข้อ 4</a:t>
            </a:r>
          </a:p>
          <a:p>
            <a:pPr marL="0" indent="0">
              <a:buNone/>
            </a:pPr>
            <a:r>
              <a:rPr lang="th-TH" dirty="0"/>
              <a:t>4.  </a:t>
            </a:r>
            <a:r>
              <a:rPr lang="en-US" dirty="0">
                <a:solidFill>
                  <a:srgbClr val="00B0F0"/>
                </a:solidFill>
              </a:rPr>
              <a:t>Allow https://meet.google.com/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เปิด </a:t>
            </a:r>
            <a:r>
              <a:rPr lang="en-US" dirty="0"/>
              <a:t>https://meet.google.com/ </a:t>
            </a:r>
            <a:r>
              <a:rPr lang="th-TH" dirty="0"/>
              <a:t>ใน </a:t>
            </a:r>
            <a:r>
              <a:rPr lang="en-US" dirty="0"/>
              <a:t>Google Chrome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ช่อง </a:t>
            </a:r>
            <a:r>
              <a:rPr lang="en-US" dirty="0"/>
              <a:t>Address </a:t>
            </a:r>
            <a:r>
              <a:rPr lang="th-TH" dirty="0"/>
              <a:t>คล</a:t>
            </a:r>
            <a:r>
              <a:rPr lang="th-TH" dirty="0" err="1"/>
              <a:t>ิ๊ก</a:t>
            </a:r>
            <a:r>
              <a:rPr lang="th-TH" dirty="0"/>
              <a:t>รูปกุญแจ เลือก </a:t>
            </a:r>
            <a:r>
              <a:rPr lang="en-US" dirty="0"/>
              <a:t>Allow </a:t>
            </a:r>
            <a:r>
              <a:rPr lang="th-TH" dirty="0"/>
              <a:t>ให้กับ </a:t>
            </a:r>
            <a:r>
              <a:rPr lang="en-US" dirty="0"/>
              <a:t>Microphone </a:t>
            </a:r>
            <a:r>
              <a:rPr lang="th-TH" dirty="0"/>
              <a:t>และ </a:t>
            </a:r>
            <a:r>
              <a:rPr lang="en-US" dirty="0"/>
              <a:t>Camera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คล</a:t>
            </a:r>
            <a:r>
              <a:rPr lang="th-TH" dirty="0" err="1"/>
              <a:t>ิ๊ก</a:t>
            </a:r>
            <a:r>
              <a:rPr lang="th-TH" dirty="0"/>
              <a:t> </a:t>
            </a:r>
            <a:r>
              <a:rPr lang="en-US" dirty="0"/>
              <a:t>Site Settings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th-TH" dirty="0"/>
              <a:t>มองหา </a:t>
            </a:r>
            <a:r>
              <a:rPr lang="en-US" dirty="0"/>
              <a:t>Microphone </a:t>
            </a:r>
            <a:r>
              <a:rPr lang="th-TH" dirty="0"/>
              <a:t>และ </a:t>
            </a:r>
            <a:r>
              <a:rPr lang="en-US" dirty="0"/>
              <a:t>Camera </a:t>
            </a:r>
            <a:r>
              <a:rPr lang="th-TH" dirty="0"/>
              <a:t>เปลี่ยนเป็น </a:t>
            </a:r>
            <a:r>
              <a:rPr lang="en-US" dirty="0"/>
              <a:t>Allow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B797443-3D80-40C7-A735-0789AA52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1756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85CFD4-EE7C-42C5-8236-A157C64F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การแก้ปัญหา </a:t>
            </a:r>
            <a:r>
              <a:rPr lang="en-US" dirty="0"/>
              <a:t>Microphone </a:t>
            </a:r>
            <a:r>
              <a:rPr lang="th-TH" dirty="0"/>
              <a:t>กับ </a:t>
            </a:r>
            <a:r>
              <a:rPr lang="en-US" dirty="0"/>
              <a:t>Speaker Setting (3/3)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6E23459-DAED-4A74-B170-BB779370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5. </a:t>
            </a:r>
            <a:r>
              <a:rPr lang="th-TH" dirty="0"/>
              <a:t>กรณี</a:t>
            </a:r>
            <a:r>
              <a:rPr lang="th-TH" dirty="0">
                <a:solidFill>
                  <a:srgbClr val="00B0F0"/>
                </a:solidFill>
              </a:rPr>
              <a:t>กล้องไม่ออก </a:t>
            </a:r>
            <a:r>
              <a:rPr lang="th-TH" dirty="0"/>
              <a:t>อาจเป็นเพราะใช้ร่วมกับโปรแกรมอื่น</a:t>
            </a:r>
          </a:p>
          <a:p>
            <a:pPr marL="0" indent="0">
              <a:buNone/>
            </a:pPr>
            <a:r>
              <a:rPr lang="th-TH" dirty="0"/>
              <a:t>    - พบว่ามีเครื่องหนึ่ง ติดตั้ง </a:t>
            </a:r>
            <a:r>
              <a:rPr lang="en-US" dirty="0" err="1"/>
              <a:t>Wirecast</a:t>
            </a:r>
            <a:r>
              <a:rPr lang="en-US" dirty="0"/>
              <a:t> </a:t>
            </a:r>
            <a:r>
              <a:rPr lang="th-TH" dirty="0"/>
              <a:t>เมื่อสั่ง </a:t>
            </a:r>
            <a:r>
              <a:rPr lang="en-US" dirty="0"/>
              <a:t>Uninstall </a:t>
            </a:r>
            <a:r>
              <a:rPr lang="th-TH" dirty="0"/>
              <a:t>ออก ก็พบว่าใช้ </a:t>
            </a:r>
            <a:r>
              <a:rPr lang="en-US" dirty="0"/>
              <a:t>Camera </a:t>
            </a:r>
            <a:r>
              <a:rPr lang="th-TH" dirty="0"/>
              <a:t>ได้ปกติ</a:t>
            </a:r>
          </a:p>
          <a:p>
            <a:pPr marL="0" indent="0">
              <a:buNone/>
            </a:pPr>
            <a:r>
              <a:rPr lang="th-TH" dirty="0"/>
              <a:t>    - พบว่า </a:t>
            </a:r>
            <a:r>
              <a:rPr lang="en-US" dirty="0" err="1"/>
              <a:t>Wirecast</a:t>
            </a:r>
            <a:r>
              <a:rPr lang="en-US" dirty="0"/>
              <a:t> </a:t>
            </a:r>
            <a:r>
              <a:rPr lang="th-TH" dirty="0"/>
              <a:t>มีผลทั้ง </a:t>
            </a:r>
            <a:r>
              <a:rPr lang="en-US" dirty="0"/>
              <a:t>Zoom </a:t>
            </a:r>
            <a:r>
              <a:rPr lang="th-TH" dirty="0"/>
              <a:t>และ </a:t>
            </a:r>
            <a:r>
              <a:rPr lang="en-US" dirty="0"/>
              <a:t>Meet </a:t>
            </a:r>
            <a:r>
              <a:rPr lang="th-TH" dirty="0"/>
              <a:t>เฉพาะกับบางเครื่องเท่านั้น</a:t>
            </a:r>
          </a:p>
          <a:p>
            <a:pPr marL="0" indent="0">
              <a:buNone/>
            </a:pPr>
            <a:r>
              <a:rPr lang="th-TH" dirty="0"/>
              <a:t>* เทคนิคเปิด </a:t>
            </a:r>
            <a:r>
              <a:rPr lang="en-US" dirty="0" err="1"/>
              <a:t>Youtube</a:t>
            </a:r>
            <a:r>
              <a:rPr lang="en-US" dirty="0"/>
              <a:t> to Meeting </a:t>
            </a:r>
            <a:r>
              <a:rPr lang="th-TH" dirty="0"/>
              <a:t>ต่าง ๆ</a:t>
            </a:r>
          </a:p>
          <a:p>
            <a:pPr marL="0" indent="0">
              <a:buNone/>
            </a:pPr>
            <a:r>
              <a:rPr lang="th-TH" dirty="0"/>
              <a:t>    - การ </a:t>
            </a:r>
            <a:r>
              <a:rPr lang="en-US" dirty="0" err="1"/>
              <a:t>presentaion</a:t>
            </a:r>
            <a:r>
              <a:rPr lang="en-US" dirty="0"/>
              <a:t> </a:t>
            </a:r>
            <a:r>
              <a:rPr lang="th-TH" dirty="0"/>
              <a:t>ผ่าน </a:t>
            </a:r>
            <a:r>
              <a:rPr lang="en-US" dirty="0"/>
              <a:t>Chrome tab </a:t>
            </a:r>
            <a:r>
              <a:rPr lang="th-TH" dirty="0"/>
              <a:t>มีตัวเลือกเปิด </a:t>
            </a:r>
            <a:r>
              <a:rPr lang="en-US" dirty="0"/>
              <a:t>Audio </a:t>
            </a:r>
            <a:r>
              <a:rPr lang="th-TH" dirty="0"/>
              <a:t>ได้ ทำให้ส่ง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th-TH" dirty="0"/>
              <a:t>ออกได้</a:t>
            </a:r>
          </a:p>
          <a:p>
            <a:pPr marL="0" indent="0">
              <a:buNone/>
            </a:pPr>
            <a:r>
              <a:rPr lang="th-TH" dirty="0"/>
              <a:t>    - การ </a:t>
            </a:r>
            <a:r>
              <a:rPr lang="en-US" dirty="0" err="1"/>
              <a:t>presentaion</a:t>
            </a:r>
            <a:r>
              <a:rPr lang="en-US" dirty="0"/>
              <a:t> </a:t>
            </a:r>
            <a:r>
              <a:rPr lang="th-TH" dirty="0"/>
              <a:t>ผ่าน </a:t>
            </a:r>
            <a:r>
              <a:rPr lang="en-US" dirty="0"/>
              <a:t>Windows </a:t>
            </a:r>
            <a:r>
              <a:rPr lang="th-TH" dirty="0"/>
              <a:t>แล้วเปิดหน้า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th-TH" dirty="0"/>
              <a:t>จะไม่มีเสียงออกไปยังผู้ฟังโดยตรง</a:t>
            </a:r>
          </a:p>
          <a:p>
            <a:pPr marL="0" indent="0">
              <a:buNone/>
            </a:pPr>
            <a:r>
              <a:rPr lang="th-TH" dirty="0"/>
              <a:t>    - ปกติแล้วเปิด </a:t>
            </a:r>
            <a:r>
              <a:rPr lang="en-US" dirty="0"/>
              <a:t>youtube.com </a:t>
            </a:r>
            <a:r>
              <a:rPr lang="th-TH" dirty="0"/>
              <a:t>จะไม่มีเสียงออกไปยังผู้ฟังโดยตรงต้อง "ออกลำโพง =&gt; ไปเข้าไมค์"</a:t>
            </a:r>
          </a:p>
          <a:p>
            <a:pPr marL="0" indent="0">
              <a:buNone/>
            </a:pPr>
            <a:r>
              <a:rPr lang="th-TH" dirty="0"/>
              <a:t>    - เปิด </a:t>
            </a:r>
            <a:r>
              <a:rPr lang="en-US" dirty="0"/>
              <a:t>youtube.com </a:t>
            </a:r>
            <a:r>
              <a:rPr lang="th-TH" dirty="0"/>
              <a:t>แล้วเพิ่มเสียงลำโพงให้ไปเข้าไมค์ แต่ต้องระวังเรื่องเสียงหอน</a:t>
            </a:r>
          </a:p>
          <a:p>
            <a:pPr marL="0" indent="0">
              <a:buNone/>
            </a:pPr>
            <a:r>
              <a:rPr lang="th-TH" dirty="0"/>
              <a:t>    มี 3 วิธีในการเปิด </a:t>
            </a:r>
            <a:r>
              <a:rPr lang="en-US" dirty="0" err="1">
                <a:solidFill>
                  <a:srgbClr val="00B0F0"/>
                </a:solidFill>
              </a:rPr>
              <a:t>Youtube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1) </a:t>
            </a:r>
            <a:r>
              <a:rPr lang="th-TH" dirty="0"/>
              <a:t>เปิดผ่าน </a:t>
            </a:r>
            <a:r>
              <a:rPr lang="en-US" dirty="0"/>
              <a:t>Browser </a:t>
            </a:r>
            <a:br>
              <a:rPr lang="en-US" dirty="0"/>
            </a:br>
            <a:r>
              <a:rPr lang="en-US" dirty="0"/>
              <a:t>	2) </a:t>
            </a:r>
            <a:r>
              <a:rPr lang="th-TH" dirty="0"/>
              <a:t>เปิดจากใน </a:t>
            </a:r>
            <a:r>
              <a:rPr lang="en-US" dirty="0" err="1"/>
              <a:t>Powerpoint</a:t>
            </a:r>
            <a:r>
              <a:rPr lang="en-US" dirty="0"/>
              <a:t> (link, import) </a:t>
            </a:r>
            <a:br>
              <a:rPr lang="en-US" dirty="0"/>
            </a:br>
            <a:r>
              <a:rPr lang="en-US" dirty="0"/>
              <a:t>	3) Download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B797443-3D80-40C7-A735-0789AA52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6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5_grid_view">
            <a:extLst>
              <a:ext uri="{FF2B5EF4-FFF2-40B4-BE49-F238E27FC236}">
                <a16:creationId xmlns:a16="http://schemas.microsoft.com/office/drawing/2014/main" id="{17F385E5-D6B4-4484-BA1D-C2E2B6A4BC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658A197-41A1-46CD-8655-FA9C888D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14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6_grid_view">
            <a:extLst>
              <a:ext uri="{FF2B5EF4-FFF2-40B4-BE49-F238E27FC236}">
                <a16:creationId xmlns:a16="http://schemas.microsoft.com/office/drawing/2014/main" id="{FC5E935D-74DB-4F9F-8AA5-7679F981E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2A0B77E-0615-458D-BBF2-20718E8B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8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6C66EA6-1268-471B-B053-081E627E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th-TH" dirty="0"/>
              <a:t>เครื่องมือ นักเรียน และเนื้อหา </a:t>
            </a:r>
            <a:r>
              <a:rPr lang="en-US" dirty="0"/>
              <a:t>(</a:t>
            </a:r>
            <a:r>
              <a:rPr lang="th-TH" dirty="0"/>
              <a:t>แผนการสอน</a:t>
            </a:r>
            <a:r>
              <a:rPr lang="en-US" dirty="0"/>
              <a:t>)</a:t>
            </a:r>
          </a:p>
        </p:txBody>
      </p:sp>
      <p:pic>
        <p:nvPicPr>
          <p:cNvPr id="6" name="ตัวแทนเนื้อหา 5">
            <a:extLst>
              <a:ext uri="{FF2B5EF4-FFF2-40B4-BE49-F238E27FC236}">
                <a16:creationId xmlns:a16="http://schemas.microsoft.com/office/drawing/2014/main" id="{BCAFE36E-C3BC-4D74-970C-99D45D0A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46" y="968324"/>
            <a:ext cx="5140373" cy="536449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36A4560-CBE8-493A-A210-50793D8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</a:t>
            </a:fld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0334C06-FF46-417F-9DE1-7A5B50C91757}"/>
              </a:ext>
            </a:extLst>
          </p:cNvPr>
          <p:cNvSpPr/>
          <p:nvPr/>
        </p:nvSpPr>
        <p:spPr>
          <a:xfrm>
            <a:off x="118754" y="6332815"/>
            <a:ext cx="1135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https://www.facebook.com/korkankru/photos/a.183840252226024/600885243854854/</a:t>
            </a:r>
            <a:endParaRPr lang="en-US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229853E-0E16-418E-8E98-661D89AE9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955" y="968324"/>
            <a:ext cx="6416399" cy="5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0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7_grid_view_3">
            <a:extLst>
              <a:ext uri="{FF2B5EF4-FFF2-40B4-BE49-F238E27FC236}">
                <a16:creationId xmlns:a16="http://schemas.microsoft.com/office/drawing/2014/main" id="{BB93F10C-9DE2-4932-9080-3524E91E8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826D8B0-4052-448B-83D2-178B54FE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8_grid_view_4">
            <a:extLst>
              <a:ext uri="{FF2B5EF4-FFF2-40B4-BE49-F238E27FC236}">
                <a16:creationId xmlns:a16="http://schemas.microsoft.com/office/drawing/2014/main" id="{CEC113DF-DBA7-494E-B0C3-7B17D42E4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946F691-732A-4B83-B400-61DFBF7C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19_record1">
            <a:extLst>
              <a:ext uri="{FF2B5EF4-FFF2-40B4-BE49-F238E27FC236}">
                <a16:creationId xmlns:a16="http://schemas.microsoft.com/office/drawing/2014/main" id="{37D40C44-BDB1-412B-9EA5-7B3298919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79ABDFD-8128-4E91-A032-A44064B6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80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0_record2">
            <a:extLst>
              <a:ext uri="{FF2B5EF4-FFF2-40B4-BE49-F238E27FC236}">
                <a16:creationId xmlns:a16="http://schemas.microsoft.com/office/drawing/2014/main" id="{B4E60D0A-840E-4986-AA9B-D17252D8D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DF31FAF-4447-4EDE-B6B2-2D8AB6EB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1_record3">
            <a:extLst>
              <a:ext uri="{FF2B5EF4-FFF2-40B4-BE49-F238E27FC236}">
                <a16:creationId xmlns:a16="http://schemas.microsoft.com/office/drawing/2014/main" id="{ECB82E33-378A-4206-87E9-0CBF01ED8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6CB4A00-ABE3-41C5-8206-C233F101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21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2_out">
            <a:extLst>
              <a:ext uri="{FF2B5EF4-FFF2-40B4-BE49-F238E27FC236}">
                <a16:creationId xmlns:a16="http://schemas.microsoft.com/office/drawing/2014/main" id="{8D079F8C-59AE-46A8-8464-0B128629E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06FB43E-1801-48A3-BAD6-E969B0F5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77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3_manage_account">
            <a:extLst>
              <a:ext uri="{FF2B5EF4-FFF2-40B4-BE49-F238E27FC236}">
                <a16:creationId xmlns:a16="http://schemas.microsoft.com/office/drawing/2014/main" id="{605000C5-556A-4470-AFD4-A18834461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397CCEA-57A6-4735-AC5F-51895CF6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47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4_drive1">
            <a:extLst>
              <a:ext uri="{FF2B5EF4-FFF2-40B4-BE49-F238E27FC236}">
                <a16:creationId xmlns:a16="http://schemas.microsoft.com/office/drawing/2014/main" id="{303DE1C8-AB71-474A-98E3-88F6F6ADE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488C7D7-4D68-4C52-89F5-2C7D6F0D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30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5_drive2">
            <a:extLst>
              <a:ext uri="{FF2B5EF4-FFF2-40B4-BE49-F238E27FC236}">
                <a16:creationId xmlns:a16="http://schemas.microsoft.com/office/drawing/2014/main" id="{0869CEEF-FF51-464C-84E2-D7F0E3533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D19DB7E-2DCE-4EE9-AFB6-7CA41CC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30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6_share">
            <a:extLst>
              <a:ext uri="{FF2B5EF4-FFF2-40B4-BE49-F238E27FC236}">
                <a16:creationId xmlns:a16="http://schemas.microsoft.com/office/drawing/2014/main" id="{C4871212-A2C9-4990-8136-9447A1FF0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1099E85-806C-4C9E-931B-9263FCBE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4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0178E9-1E00-4E13-8D12-E1B8DAC7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1. ขั้นตอนครูเปิดสอนสดออนไลน์ ผ่าน </a:t>
            </a:r>
            <a:r>
              <a:rPr lang="en-US" dirty="0"/>
              <a:t>Meet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AC09340-7753-4451-8486-72C2BD3E7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ครูเข้าใจขั้นตอนการสอนสดผ่าน </a:t>
            </a:r>
            <a:r>
              <a:rPr lang="en-US" dirty="0"/>
              <a:t>Google Meet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th-TH" dirty="0"/>
              <a:t>ครูเข้าใจการนำเสนอ </a:t>
            </a:r>
            <a:r>
              <a:rPr lang="en-US" dirty="0"/>
              <a:t>Window </a:t>
            </a:r>
            <a:r>
              <a:rPr lang="th-TH" dirty="0"/>
              <a:t>ของ </a:t>
            </a:r>
            <a:r>
              <a:rPr lang="en-US" dirty="0"/>
              <a:t>Application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th-TH" dirty="0"/>
              <a:t>ครูเข้าใจการเชิญนักเรียนเข้าห้องเรียนออนไลน์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ครูสามารถจัดการเรียนการสอนแบบสอนสดได้</a:t>
            </a:r>
          </a:p>
          <a:p>
            <a:pPr marL="0" indent="0">
              <a:buNone/>
            </a:pPr>
            <a:r>
              <a:rPr lang="th-TH" dirty="0"/>
              <a:t>2. ครูสามารถนำเสนอเอกสารประกอบการสอนได้</a:t>
            </a:r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3AA49D6-B6E3-4527-BC24-3169D16B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73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7_get_link">
            <a:extLst>
              <a:ext uri="{FF2B5EF4-FFF2-40B4-BE49-F238E27FC236}">
                <a16:creationId xmlns:a16="http://schemas.microsoft.com/office/drawing/2014/main" id="{93372CDF-746F-4C41-944C-E5622DB7B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91C923E-27EC-4DB4-AAE6-B93A6EC1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0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8_view">
            <a:extLst>
              <a:ext uri="{FF2B5EF4-FFF2-40B4-BE49-F238E27FC236}">
                <a16:creationId xmlns:a16="http://schemas.microsoft.com/office/drawing/2014/main" id="{5A09E4DE-3D4E-40EA-8677-C363D679E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0C9989D-5F66-4799-B1DD-DAEB997D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5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29_facebook">
            <a:extLst>
              <a:ext uri="{FF2B5EF4-FFF2-40B4-BE49-F238E27FC236}">
                <a16:creationId xmlns:a16="http://schemas.microsoft.com/office/drawing/2014/main" id="{8C17D81F-E951-431F-AB53-6EDB31208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793D346-1C43-4F6D-92DC-0C1BAB36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3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1AA9D5A2-AC0D-4A88-89E6-A32C2710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2. ขั้นตอนครูสร้างชั้นเรียน</a:t>
            </a:r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3A02EA4-2118-4594-AE6A-B791A7C2D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ครูเข้าใจการแชร์สื่อให้นักเรียน และการสื่อสารกับนักเรียน</a:t>
            </a:r>
          </a:p>
          <a:p>
            <a:pPr marL="0" indent="0">
              <a:buNone/>
            </a:pPr>
            <a:r>
              <a:rPr lang="th-TH" dirty="0"/>
              <a:t>2. ครูเข้าใจการมอบหมายงาน</a:t>
            </a:r>
          </a:p>
          <a:p>
            <a:pPr marL="0" indent="0">
              <a:buNone/>
            </a:pPr>
            <a:r>
              <a:rPr lang="th-TH" dirty="0"/>
              <a:t>3. ครูเข้าใจการสร้างแบบทดสอบ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ครูสามารถกำกับติดตามการแชร์สื่อให้นักเรียนได้</a:t>
            </a:r>
          </a:p>
          <a:p>
            <a:pPr marL="0" indent="0">
              <a:buNone/>
            </a:pPr>
            <a:r>
              <a:rPr lang="th-TH" dirty="0"/>
              <a:t>2. ครูสามารถมอบหมายงานให้นักเรียน</a:t>
            </a:r>
          </a:p>
          <a:p>
            <a:pPr marL="0" indent="0">
              <a:buNone/>
            </a:pPr>
            <a:r>
              <a:rPr lang="th-TH" dirty="0"/>
              <a:t>3. ครูสามารถสร้างแบบทดสอบเพื่อเป็นทั้งแบบฝึกหัดและแบบข้อสอบวัดผล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ECB1CC0-B568-4FC5-8D42-0D6926E7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51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1_signin">
            <a:extLst>
              <a:ext uri="{FF2B5EF4-FFF2-40B4-BE49-F238E27FC236}">
                <a16:creationId xmlns:a16="http://schemas.microsoft.com/office/drawing/2014/main" id="{163931B8-3891-48FD-B561-2BBDFF787C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31DF9CE-0DEB-4E16-A80D-81C298F9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1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2_gmail">
            <a:extLst>
              <a:ext uri="{FF2B5EF4-FFF2-40B4-BE49-F238E27FC236}">
                <a16:creationId xmlns:a16="http://schemas.microsoft.com/office/drawing/2014/main" id="{DC2F1592-4672-425C-9926-D7BD4E050A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1F3536C-DD68-4A2F-A8B1-A7BC9A3E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65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3_classroom">
            <a:extLst>
              <a:ext uri="{FF2B5EF4-FFF2-40B4-BE49-F238E27FC236}">
                <a16:creationId xmlns:a16="http://schemas.microsoft.com/office/drawing/2014/main" id="{2D018099-31FD-441E-A9EB-4E35C4777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CACEB8B-C0A9-4D78-B0BB-0DB0C0CC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4_first_classroom">
            <a:extLst>
              <a:ext uri="{FF2B5EF4-FFF2-40B4-BE49-F238E27FC236}">
                <a16:creationId xmlns:a16="http://schemas.microsoft.com/office/drawing/2014/main" id="{116C6D1A-6A74-4B3A-ABB3-D054ACB58F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B335BC5-9773-42F7-811D-0C6D83A9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02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5_role">
            <a:extLst>
              <a:ext uri="{FF2B5EF4-FFF2-40B4-BE49-F238E27FC236}">
                <a16:creationId xmlns:a16="http://schemas.microsoft.com/office/drawing/2014/main" id="{CC500512-4E14-4891-B18D-75E6A0A8F4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9A13877-BBD4-4D9D-ADA9-09F1DB79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39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6_plus">
            <a:extLst>
              <a:ext uri="{FF2B5EF4-FFF2-40B4-BE49-F238E27FC236}">
                <a16:creationId xmlns:a16="http://schemas.microsoft.com/office/drawing/2014/main" id="{3A3F1D56-9B73-4258-B788-E752BBC38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9F4F647-F402-4E60-947A-EEAD1297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1_gmail">
            <a:extLst>
              <a:ext uri="{FF2B5EF4-FFF2-40B4-BE49-F238E27FC236}">
                <a16:creationId xmlns:a16="http://schemas.microsoft.com/office/drawing/2014/main" id="{28E263D6-27F6-483E-9141-6FB102FF9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56E73CC-0B82-4513-830D-0BDF0C21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9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7_create">
            <a:extLst>
              <a:ext uri="{FF2B5EF4-FFF2-40B4-BE49-F238E27FC236}">
                <a16:creationId xmlns:a16="http://schemas.microsoft.com/office/drawing/2014/main" id="{AF2E65B1-61CB-40D7-9B09-31F934C580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AB8259F-DD70-4BE7-999C-1572783C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8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1_home">
            <a:extLst>
              <a:ext uri="{FF2B5EF4-FFF2-40B4-BE49-F238E27FC236}">
                <a16:creationId xmlns:a16="http://schemas.microsoft.com/office/drawing/2014/main" id="{1CE44912-7C46-440E-B5A2-CE420EB13D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DFA2873-86BB-4E2C-AB81-1174E8AD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25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8_description">
            <a:extLst>
              <a:ext uri="{FF2B5EF4-FFF2-40B4-BE49-F238E27FC236}">
                <a16:creationId xmlns:a16="http://schemas.microsoft.com/office/drawing/2014/main" id="{6DB9A5DE-BA5E-4536-B695-9201B532A9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61AAB75-C599-4BA2-B4D2-316DC9CB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26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09_meet_id">
            <a:extLst>
              <a:ext uri="{FF2B5EF4-FFF2-40B4-BE49-F238E27FC236}">
                <a16:creationId xmlns:a16="http://schemas.microsoft.com/office/drawing/2014/main" id="{D3311C0A-C31E-48D9-B6E1-1F8E41D0A3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129579C-03FA-4F4E-862C-EC6BA657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11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0_score">
            <a:extLst>
              <a:ext uri="{FF2B5EF4-FFF2-40B4-BE49-F238E27FC236}">
                <a16:creationId xmlns:a16="http://schemas.microsoft.com/office/drawing/2014/main" id="{317C91E6-51C1-4D35-87F2-A6C1F10D2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1A646B2-D0D6-48B7-B43F-9D4F157C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7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_classwork">
            <a:extLst>
              <a:ext uri="{FF2B5EF4-FFF2-40B4-BE49-F238E27FC236}">
                <a16:creationId xmlns:a16="http://schemas.microsoft.com/office/drawing/2014/main" id="{7B929413-0B7E-4081-B2F8-2616F2FC3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6F9A625-D5FD-4859-9811-858C6043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1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3_topics">
            <a:extLst>
              <a:ext uri="{FF2B5EF4-FFF2-40B4-BE49-F238E27FC236}">
                <a16:creationId xmlns:a16="http://schemas.microsoft.com/office/drawing/2014/main" id="{D446C259-4D4A-49DE-8ED2-889FE1DF2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ACD74D1-B4BE-4C82-8246-677DFA8F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3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4_4topics">
            <a:extLst>
              <a:ext uri="{FF2B5EF4-FFF2-40B4-BE49-F238E27FC236}">
                <a16:creationId xmlns:a16="http://schemas.microsoft.com/office/drawing/2014/main" id="{43A9629C-6D9E-4DDB-8039-898A40AE2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E1FA409-4D53-42F3-9C32-8D300ADA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61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5_material">
            <a:extLst>
              <a:ext uri="{FF2B5EF4-FFF2-40B4-BE49-F238E27FC236}">
                <a16:creationId xmlns:a16="http://schemas.microsoft.com/office/drawing/2014/main" id="{639F29AA-C1CE-4E68-AFF3-851573CA8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452AD6D-EF58-4C68-A090-6F1D1F94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3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6_post_today_or_tomorrow">
            <a:extLst>
              <a:ext uri="{FF2B5EF4-FFF2-40B4-BE49-F238E27FC236}">
                <a16:creationId xmlns:a16="http://schemas.microsoft.com/office/drawing/2014/main" id="{499F2E6F-3D68-4D9D-82F2-76CD0D1DD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5E33D74-D1DC-4996-A9A5-C64F0105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0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2_all_app">
            <a:extLst>
              <a:ext uri="{FF2B5EF4-FFF2-40B4-BE49-F238E27FC236}">
                <a16:creationId xmlns:a16="http://schemas.microsoft.com/office/drawing/2014/main" id="{072C762C-51ED-47CC-AC11-3ABC75EC5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4E1613A-C190-427E-833A-59C810D4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91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7_add_file">
            <a:extLst>
              <a:ext uri="{FF2B5EF4-FFF2-40B4-BE49-F238E27FC236}">
                <a16:creationId xmlns:a16="http://schemas.microsoft.com/office/drawing/2014/main" id="{0D5A2791-5367-4C3C-899C-87A84DAEAC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2AFC3B5-2D68-4ECE-974E-459E67E0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2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8_upload1">
            <a:extLst>
              <a:ext uri="{FF2B5EF4-FFF2-40B4-BE49-F238E27FC236}">
                <a16:creationId xmlns:a16="http://schemas.microsoft.com/office/drawing/2014/main" id="{C5294A56-025F-405E-BE04-BD5815DEC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C76B5BB-9DAE-4571-8587-6BF9EC08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4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9_select_topic">
            <a:extLst>
              <a:ext uri="{FF2B5EF4-FFF2-40B4-BE49-F238E27FC236}">
                <a16:creationId xmlns:a16="http://schemas.microsoft.com/office/drawing/2014/main" id="{D4F8E73B-1832-4539-8D05-B10683469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E09C40B-1C4C-44FB-BD1A-375C898A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08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0_add_pdf">
            <a:extLst>
              <a:ext uri="{FF2B5EF4-FFF2-40B4-BE49-F238E27FC236}">
                <a16:creationId xmlns:a16="http://schemas.microsoft.com/office/drawing/2014/main" id="{28BB9B3A-3A8E-419F-A6D8-424EDD6188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65F2A9D-DE1F-4201-AFEA-D4939C92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4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1_add_youtube">
            <a:extLst>
              <a:ext uri="{FF2B5EF4-FFF2-40B4-BE49-F238E27FC236}">
                <a16:creationId xmlns:a16="http://schemas.microsoft.com/office/drawing/2014/main" id="{B990B2CE-48A9-4FB4-B087-5D88AA5DB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65D7FA0-A072-49FF-A084-4B4C9474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6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2_paste_link">
            <a:extLst>
              <a:ext uri="{FF2B5EF4-FFF2-40B4-BE49-F238E27FC236}">
                <a16:creationId xmlns:a16="http://schemas.microsoft.com/office/drawing/2014/main" id="{4AE8C4A3-4530-47A4-9E1E-54DBAEAE8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324302E-9F7A-4D48-8673-E78B2D84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3_youtube">
            <a:extLst>
              <a:ext uri="{FF2B5EF4-FFF2-40B4-BE49-F238E27FC236}">
                <a16:creationId xmlns:a16="http://schemas.microsoft.com/office/drawing/2014/main" id="{C1721BD4-1969-45EE-B958-37D7E2AB0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416C06B-72F7-4BD1-B57D-CED85433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9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4_classwork">
            <a:extLst>
              <a:ext uri="{FF2B5EF4-FFF2-40B4-BE49-F238E27FC236}">
                <a16:creationId xmlns:a16="http://schemas.microsoft.com/office/drawing/2014/main" id="{DC032839-72D8-49D1-A0F3-BF927C794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1861EC-9A9E-486D-9047-C65AF289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94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5_assignment">
            <a:extLst>
              <a:ext uri="{FF2B5EF4-FFF2-40B4-BE49-F238E27FC236}">
                <a16:creationId xmlns:a16="http://schemas.microsoft.com/office/drawing/2014/main" id="{34F0DA42-75AD-4285-8108-D9307ED3D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41EB70B-7028-4E8B-BC94-A983380A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0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6_assignment2">
            <a:extLst>
              <a:ext uri="{FF2B5EF4-FFF2-40B4-BE49-F238E27FC236}">
                <a16:creationId xmlns:a16="http://schemas.microsoft.com/office/drawing/2014/main" id="{D1D4764F-675A-4FF5-AC93-A98150569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101F4B9-3DCD-46E4-90C4-7E52A78C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6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3_meet">
            <a:extLst>
              <a:ext uri="{FF2B5EF4-FFF2-40B4-BE49-F238E27FC236}">
                <a16:creationId xmlns:a16="http://schemas.microsoft.com/office/drawing/2014/main" id="{64DE0AAE-2C7E-4C32-86A3-DFFB49590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9B73C50-3D0A-4B53-BB7C-E2C589F3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99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7_assignment3">
            <a:extLst>
              <a:ext uri="{FF2B5EF4-FFF2-40B4-BE49-F238E27FC236}">
                <a16:creationId xmlns:a16="http://schemas.microsoft.com/office/drawing/2014/main" id="{B503F888-0E0A-4E9C-A243-795128AFC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A3D24C9-94BA-410E-8917-987CAE45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21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8_assignment4">
            <a:extLst>
              <a:ext uri="{FF2B5EF4-FFF2-40B4-BE49-F238E27FC236}">
                <a16:creationId xmlns:a16="http://schemas.microsoft.com/office/drawing/2014/main" id="{91A3D4AC-CE7B-4A39-BD99-7359FF052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CC48B4C-6648-4F9E-92BE-1A8B9D3A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174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29_quiz1">
            <a:extLst>
              <a:ext uri="{FF2B5EF4-FFF2-40B4-BE49-F238E27FC236}">
                <a16:creationId xmlns:a16="http://schemas.microsoft.com/office/drawing/2014/main" id="{C1B29F27-BBC3-43C3-A8D4-131E8973E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CFB1E78-025A-4980-9049-8F2CBB36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827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0_quiz2">
            <a:extLst>
              <a:ext uri="{FF2B5EF4-FFF2-40B4-BE49-F238E27FC236}">
                <a16:creationId xmlns:a16="http://schemas.microsoft.com/office/drawing/2014/main" id="{230F4ECA-E134-4105-951A-40B61FA3D2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DA75A57-2B2F-40F5-BC0F-E50DED9F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84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1_quiz3">
            <a:extLst>
              <a:ext uri="{FF2B5EF4-FFF2-40B4-BE49-F238E27FC236}">
                <a16:creationId xmlns:a16="http://schemas.microsoft.com/office/drawing/2014/main" id="{44148F01-0A34-4B8B-8776-7DAA576C38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F7138BB-1593-4C82-A91E-384F8C3A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2_quiz4">
            <a:extLst>
              <a:ext uri="{FF2B5EF4-FFF2-40B4-BE49-F238E27FC236}">
                <a16:creationId xmlns:a16="http://schemas.microsoft.com/office/drawing/2014/main" id="{41F509F0-487F-4211-8448-FD9A00E26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34C411E-2733-4516-8DF6-95CD7AA0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02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3_quiz5">
            <a:extLst>
              <a:ext uri="{FF2B5EF4-FFF2-40B4-BE49-F238E27FC236}">
                <a16:creationId xmlns:a16="http://schemas.microsoft.com/office/drawing/2014/main" id="{34E85914-3DF5-4737-960F-F01D9C5CD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D48D159-E906-4019-9317-3C89EFBF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69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4_quiz6">
            <a:extLst>
              <a:ext uri="{FF2B5EF4-FFF2-40B4-BE49-F238E27FC236}">
                <a16:creationId xmlns:a16="http://schemas.microsoft.com/office/drawing/2014/main" id="{CC3EEAFC-7632-4555-8220-68B461769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213AC03-2B46-4BC9-ABCB-72C8CAF5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2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5_quiz7">
            <a:extLst>
              <a:ext uri="{FF2B5EF4-FFF2-40B4-BE49-F238E27FC236}">
                <a16:creationId xmlns:a16="http://schemas.microsoft.com/office/drawing/2014/main" id="{F111FC97-786B-475C-9966-594531916A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21951D5-7D4D-4F63-9626-111BD7C5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63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6_quiz8">
            <a:extLst>
              <a:ext uri="{FF2B5EF4-FFF2-40B4-BE49-F238E27FC236}">
                <a16:creationId xmlns:a16="http://schemas.microsoft.com/office/drawing/2014/main" id="{AFA0C771-121E-4A33-BE3F-D3D2C4492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1F6238E-FC46-4036-AF8F-4494D7D5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4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4_check_mic">
            <a:extLst>
              <a:ext uri="{FF2B5EF4-FFF2-40B4-BE49-F238E27FC236}">
                <a16:creationId xmlns:a16="http://schemas.microsoft.com/office/drawing/2014/main" id="{4F9B472F-1A4B-40F1-9C66-39AF963260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DDBB922-389C-4172-8FAA-71B3CF0B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12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7_quiz9">
            <a:extLst>
              <a:ext uri="{FF2B5EF4-FFF2-40B4-BE49-F238E27FC236}">
                <a16:creationId xmlns:a16="http://schemas.microsoft.com/office/drawing/2014/main" id="{AC9AD0FC-7D15-4AC1-90A9-593AB5EFF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6FA9D95-950D-4807-8733-EE926941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968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8_quiz10">
            <a:extLst>
              <a:ext uri="{FF2B5EF4-FFF2-40B4-BE49-F238E27FC236}">
                <a16:creationId xmlns:a16="http://schemas.microsoft.com/office/drawing/2014/main" id="{8300808F-BD75-4BD8-9EC7-5661A3ADA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42EEEA4-FE3B-475D-BDDE-29E029E3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994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9_quiz11">
            <a:extLst>
              <a:ext uri="{FF2B5EF4-FFF2-40B4-BE49-F238E27FC236}">
                <a16:creationId xmlns:a16="http://schemas.microsoft.com/office/drawing/2014/main" id="{34920B8A-DF94-4CC9-AA20-2B45D9BFB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4A915EE-81DB-49E3-B55E-1B344369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02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40_quiz12">
            <a:extLst>
              <a:ext uri="{FF2B5EF4-FFF2-40B4-BE49-F238E27FC236}">
                <a16:creationId xmlns:a16="http://schemas.microsoft.com/office/drawing/2014/main" id="{30FDAC57-E79A-4FED-BA0A-A673FE003C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DC1F2C8-4628-4E0E-B27F-B39A0603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50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41_stream">
            <a:extLst>
              <a:ext uri="{FF2B5EF4-FFF2-40B4-BE49-F238E27FC236}">
                <a16:creationId xmlns:a16="http://schemas.microsoft.com/office/drawing/2014/main" id="{C310612B-E17B-4E65-96A6-776FE704E2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B3EF78F-2289-402D-A303-76842D56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32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42_photo">
            <a:extLst>
              <a:ext uri="{FF2B5EF4-FFF2-40B4-BE49-F238E27FC236}">
                <a16:creationId xmlns:a16="http://schemas.microsoft.com/office/drawing/2014/main" id="{A3D4ADD1-1826-426A-863F-A7E440123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F724B72-CF40-4DE5-9F8C-95757D6D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36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43_photo2">
            <a:extLst>
              <a:ext uri="{FF2B5EF4-FFF2-40B4-BE49-F238E27FC236}">
                <a16:creationId xmlns:a16="http://schemas.microsoft.com/office/drawing/2014/main" id="{4B38C8D3-6CE7-47A5-A774-D383A4FA9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A8F8AB3-A650-4994-B944-C385DC79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55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44_invite">
            <a:extLst>
              <a:ext uri="{FF2B5EF4-FFF2-40B4-BE49-F238E27FC236}">
                <a16:creationId xmlns:a16="http://schemas.microsoft.com/office/drawing/2014/main" id="{28ED59B8-05B5-4CC5-BB82-01EF8B2E37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7637EDF-1CDB-466B-9239-FC0D9818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136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45_stream">
            <a:extLst>
              <a:ext uri="{FF2B5EF4-FFF2-40B4-BE49-F238E27FC236}">
                <a16:creationId xmlns:a16="http://schemas.microsoft.com/office/drawing/2014/main" id="{EDAA7CEA-89B9-466A-875C-3BCC4D467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D7E552E-DD48-42EF-B249-B40D1F05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809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6E3F7909-0EEC-4B90-8A5E-8BB7A972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3. ขั้นตอนนักเรียนเข้าในชั้นเรียน</a:t>
            </a:r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E718795A-DEC9-4863-98E7-9E039390A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dirty="0"/>
              <a:t>วัตถุประสงค์การเรียนรู้</a:t>
            </a:r>
          </a:p>
          <a:p>
            <a:pPr marL="0" indent="0">
              <a:buNone/>
            </a:pPr>
            <a:r>
              <a:rPr lang="th-TH" dirty="0"/>
              <a:t>1. นักเรียนเข้าใจการเข้าถึงสื่อที่อยู่ในชั้นเรียน</a:t>
            </a:r>
          </a:p>
          <a:p>
            <a:pPr marL="0" indent="0">
              <a:buNone/>
            </a:pPr>
            <a:r>
              <a:rPr lang="th-TH" dirty="0"/>
              <a:t>2. นักเรียนเข้าใจการเปิดงานที่มอบหมายและการส่งงาน</a:t>
            </a:r>
          </a:p>
          <a:p>
            <a:pPr marL="0" indent="0">
              <a:buNone/>
            </a:pPr>
            <a:r>
              <a:rPr lang="th-TH" dirty="0"/>
              <a:t>3. นักเรียนเข้าใจการเปิดแบบทดสอบและการส่งแบบทดสอบ</a:t>
            </a:r>
          </a:p>
          <a:p>
            <a:pPr marL="0" indent="0">
              <a:buNone/>
            </a:pPr>
            <a:r>
              <a:rPr lang="th-TH" dirty="0"/>
              <a:t>4. นักเรียนเข้าใจการสื่อสารกับครูในชั้นเรียน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สิ่งที่คาดหวัง</a:t>
            </a:r>
          </a:p>
          <a:p>
            <a:pPr marL="0" indent="0">
              <a:buNone/>
            </a:pPr>
            <a:r>
              <a:rPr lang="th-TH" dirty="0"/>
              <a:t>1. นักเรียนดาวน์โหลดเอกสารไปอ่านได้ครบถ้วน</a:t>
            </a:r>
          </a:p>
          <a:p>
            <a:pPr marL="0" indent="0">
              <a:buNone/>
            </a:pPr>
            <a:r>
              <a:rPr lang="th-TH" dirty="0"/>
              <a:t>2. นักเรียนทำงานที่มอบหมาย แบบทดสอบ และส่งงานครบ</a:t>
            </a:r>
          </a:p>
          <a:p>
            <a:pPr marL="0" indent="0">
              <a:buNone/>
            </a:pPr>
            <a:r>
              <a:rPr lang="th-TH" dirty="0"/>
              <a:t>3. นักเรียนส่งข้อความ หรือโต้ตอบกับครูในชั้นเรียนได้</a:t>
            </a:r>
            <a:endParaRPr lang="en-US" dirty="0"/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A5CF55B-3DCD-48BE-B4F0-1E4A82F8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5_meet_id">
            <a:extLst>
              <a:ext uri="{FF2B5EF4-FFF2-40B4-BE49-F238E27FC236}">
                <a16:creationId xmlns:a16="http://schemas.microsoft.com/office/drawing/2014/main" id="{B260F442-F44B-47C4-BD80-15E764229B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13B5BB4-B7BA-43E6-8179-01B36BA4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793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1_protect">
            <a:extLst>
              <a:ext uri="{FF2B5EF4-FFF2-40B4-BE49-F238E27FC236}">
                <a16:creationId xmlns:a16="http://schemas.microsoft.com/office/drawing/2014/main" id="{FC49A547-C173-420C-AD4F-3EF487480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1F7C922-0BCE-44DF-B15F-F10985E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993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2_classroom">
            <a:extLst>
              <a:ext uri="{FF2B5EF4-FFF2-40B4-BE49-F238E27FC236}">
                <a16:creationId xmlns:a16="http://schemas.microsoft.com/office/drawing/2014/main" id="{3E96E275-EC08-40D2-97FE-C8F7045C4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525769C-2C62-4156-890C-94B0B5E0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96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3_next">
            <a:extLst>
              <a:ext uri="{FF2B5EF4-FFF2-40B4-BE49-F238E27FC236}">
                <a16:creationId xmlns:a16="http://schemas.microsoft.com/office/drawing/2014/main" id="{B859B397-0323-4249-BD4A-C8D66BAA89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E69DC07-26E2-47F8-9566-0644D912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89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4_teacher">
            <a:extLst>
              <a:ext uri="{FF2B5EF4-FFF2-40B4-BE49-F238E27FC236}">
                <a16:creationId xmlns:a16="http://schemas.microsoft.com/office/drawing/2014/main" id="{730BCF68-16B4-4A17-BF02-54C69E416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7F54112-DF24-4738-AB58-53407B01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5_join">
            <a:extLst>
              <a:ext uri="{FF2B5EF4-FFF2-40B4-BE49-F238E27FC236}">
                <a16:creationId xmlns:a16="http://schemas.microsoft.com/office/drawing/2014/main" id="{05295981-F35E-4673-8229-ABE7B2A20C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1F89E0A-2CD2-4EA3-AE2B-A0827951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315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6_code">
            <a:extLst>
              <a:ext uri="{FF2B5EF4-FFF2-40B4-BE49-F238E27FC236}">
                <a16:creationId xmlns:a16="http://schemas.microsoft.com/office/drawing/2014/main" id="{870DC33B-7389-4D48-AC43-9F5FC5060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9A7C1D5-B510-401D-A6D0-A42C3F87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72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7_classroom">
            <a:extLst>
              <a:ext uri="{FF2B5EF4-FFF2-40B4-BE49-F238E27FC236}">
                <a16:creationId xmlns:a16="http://schemas.microsoft.com/office/drawing/2014/main" id="{3B1A163C-0246-4592-A154-F9D3B24F7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6311A97-B58A-427B-B93A-A26B45F3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76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8_add">
            <a:extLst>
              <a:ext uri="{FF2B5EF4-FFF2-40B4-BE49-F238E27FC236}">
                <a16:creationId xmlns:a16="http://schemas.microsoft.com/office/drawing/2014/main" id="{A45417C9-9A71-4934-A14A-D639EE543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C325A2C-ED94-4B47-9786-9B3C1605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18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09_classwork">
            <a:extLst>
              <a:ext uri="{FF2B5EF4-FFF2-40B4-BE49-F238E27FC236}">
                <a16:creationId xmlns:a16="http://schemas.microsoft.com/office/drawing/2014/main" id="{0E25867E-1C50-4FEA-94FF-55FE3FA561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E3B14EA-A2DF-4E8F-A5E9-F459B379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20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0_assignment">
            <a:extLst>
              <a:ext uri="{FF2B5EF4-FFF2-40B4-BE49-F238E27FC236}">
                <a16:creationId xmlns:a16="http://schemas.microsoft.com/office/drawing/2014/main" id="{DB6578B9-8CB7-4DD8-A7F2-C61C85CB58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C42934B-03BB-43F7-8280-9D3967DC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4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m06_check_mic">
            <a:extLst>
              <a:ext uri="{FF2B5EF4-FFF2-40B4-BE49-F238E27FC236}">
                <a16:creationId xmlns:a16="http://schemas.microsoft.com/office/drawing/2014/main" id="{ADD6B702-65DE-4C97-B82C-7D292D059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2D185E7-CA2C-44EE-B6F2-EF54CB75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545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1_send1">
            <a:extLst>
              <a:ext uri="{FF2B5EF4-FFF2-40B4-BE49-F238E27FC236}">
                <a16:creationId xmlns:a16="http://schemas.microsoft.com/office/drawing/2014/main" id="{ED493FD0-98D7-44CB-891E-D8B61CF59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BB3E542-9E8D-4379-BBAD-6DED3595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57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1_send2">
            <a:extLst>
              <a:ext uri="{FF2B5EF4-FFF2-40B4-BE49-F238E27FC236}">
                <a16:creationId xmlns:a16="http://schemas.microsoft.com/office/drawing/2014/main" id="{45D3566B-6923-4C1C-961A-4238B86D62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E9DDBB-1469-4CF9-9116-9DE582CB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3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2_send3">
            <a:extLst>
              <a:ext uri="{FF2B5EF4-FFF2-40B4-BE49-F238E27FC236}">
                <a16:creationId xmlns:a16="http://schemas.microsoft.com/office/drawing/2014/main" id="{7C8A4A2A-0ABA-45CB-9E0B-E9B2C2EA8B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B36CA0E-3997-4463-BA21-2F2B46E0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7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3_send4">
            <a:extLst>
              <a:ext uri="{FF2B5EF4-FFF2-40B4-BE49-F238E27FC236}">
                <a16:creationId xmlns:a16="http://schemas.microsoft.com/office/drawing/2014/main" id="{1B572070-C182-4103-9BAB-814495E100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F4E30C5-878F-4554-8904-9997DDF5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46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4_quiz1">
            <a:extLst>
              <a:ext uri="{FF2B5EF4-FFF2-40B4-BE49-F238E27FC236}">
                <a16:creationId xmlns:a16="http://schemas.microsoft.com/office/drawing/2014/main" id="{38FD377C-3248-49AF-8461-665E08146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5FD349B-DA37-41F6-9036-970232ED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538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5_quiz2">
            <a:extLst>
              <a:ext uri="{FF2B5EF4-FFF2-40B4-BE49-F238E27FC236}">
                <a16:creationId xmlns:a16="http://schemas.microsoft.com/office/drawing/2014/main" id="{6E7A7E2E-6545-430C-80A7-CEF23C58C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ADA8268-9345-4C6D-9CC8-B97CB2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37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6_submit">
            <a:extLst>
              <a:ext uri="{FF2B5EF4-FFF2-40B4-BE49-F238E27FC236}">
                <a16:creationId xmlns:a16="http://schemas.microsoft.com/office/drawing/2014/main" id="{60A2E09F-2549-4C6B-8699-B7BFB8A04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8CDBFC1-C6DE-4CD9-AEF4-C5F3F3CD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147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7_score">
            <a:extLst>
              <a:ext uri="{FF2B5EF4-FFF2-40B4-BE49-F238E27FC236}">
                <a16:creationId xmlns:a16="http://schemas.microsoft.com/office/drawing/2014/main" id="{98BC67DA-B951-4992-AA68-0173C818B4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29B572E-629B-45F6-A3F1-0BE9FC42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386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8_open_work">
            <a:extLst>
              <a:ext uri="{FF2B5EF4-FFF2-40B4-BE49-F238E27FC236}">
                <a16:creationId xmlns:a16="http://schemas.microsoft.com/office/drawing/2014/main" id="{8E14F069-6A39-4608-9138-1F29B3058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62D099-0062-4BC6-A7B0-D49334EF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123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cs19_my_work">
            <a:extLst>
              <a:ext uri="{FF2B5EF4-FFF2-40B4-BE49-F238E27FC236}">
                <a16:creationId xmlns:a16="http://schemas.microsoft.com/office/drawing/2014/main" id="{3FFA7671-ADC7-4D47-B8B0-0DED6C09A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E99DAB0-F017-4081-9B8D-C63860CA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6A94-E95D-45CB-A49C-5C72F49DB60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948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1351</Words>
  <Application>Microsoft Office PowerPoint</Application>
  <PresentationFormat>แบบจอกว้าง</PresentationFormat>
  <Paragraphs>298</Paragraphs>
  <Slides>175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175</vt:i4>
      </vt:variant>
    </vt:vector>
  </HeadingPairs>
  <TitlesOfParts>
    <vt:vector size="179" baseType="lpstr">
      <vt:lpstr>TH Niramit AS</vt:lpstr>
      <vt:lpstr>Arial</vt:lpstr>
      <vt:lpstr>Calibri</vt:lpstr>
      <vt:lpstr>ธีมของ Office</vt:lpstr>
      <vt:lpstr>ขั้นตอนใช้ Google App สอนออนไลน์</vt:lpstr>
      <vt:lpstr>เครื่องมือ นักเรียน และเนื้อหา (แผนการสอน)</vt:lpstr>
      <vt:lpstr>1. ขั้นตอนครูเปิดสอนสดออนไลน์ ผ่าน Meet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2. ขั้นตอนครูสร้างชั้นเรียน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3. ขั้นตอนนักเรียนเข้าในชั้นเรียน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4. ขั้นตอนครูตรวจงานและแบบทดสอบในชั้นเรียน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5. ครูนัดหมายผ่านปฏิทิน Calendar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6. ครูสร้างแบบทดสอบผ่าน Form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7. ครูตรวจงาน เก็บคะแนนไว้ตัดเกรด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8. นักเรียนทำแบบทดสอบ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ถาม-ตอบ</vt:lpstr>
      <vt:lpstr>การแก้ปัญหา Microphone กับ Speaker Setting (1/3)</vt:lpstr>
      <vt:lpstr>การแก้ปัญหา Microphone กับ Speaker Setting (2/3)</vt:lpstr>
      <vt:lpstr>การแก้ปัญหา Microphone กับ Speaker Setting (3/3)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ขั้นตอนใช้ Google App สอนออนไลน์</dc:title>
  <dc:creator>บุรินทร์ รุจจนพันธุ์</dc:creator>
  <cp:lastModifiedBy>บุรินทร์ รุจจนพันธุ์</cp:lastModifiedBy>
  <cp:revision>9</cp:revision>
  <dcterms:created xsi:type="dcterms:W3CDTF">2020-05-18T06:23:03Z</dcterms:created>
  <dcterms:modified xsi:type="dcterms:W3CDTF">2020-05-20T09:00:30Z</dcterms:modified>
</cp:coreProperties>
</file>